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8"/>
  </p:notesMasterIdLst>
  <p:sldIdLst>
    <p:sldId id="328" r:id="rId5"/>
    <p:sldId id="326" r:id="rId6"/>
    <p:sldId id="26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860255-EB20-9341-36A8-8A16EDA64978}" name="Stephanie Mourra" initials="SM" userId="S::smourra@midtowncg.com::6632ccdc-75b4-4ef1-bf93-c0228208b58b" providerId="AD"/>
  <p188:author id="{BAF8DC5D-111A-023D-C308-5706C40E492B}" name="Leita Hermanson" initials="LH" userId="S::lhermanson@midtowncg.com::a5defa57-5fcf-46b4-99cc-0d2423bdbaed" providerId="AD"/>
  <p188:author id="{65160278-55FC-903D-2321-4F2AB4A756E0}" name="April Newcity" initials="AN" userId="S::anewcity@midtowncg.com::c1a88a5a-7b33-4a57-931d-190431b31e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1A"/>
    <a:srgbClr val="FFFFFF"/>
    <a:srgbClr val="FD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E233D-85E2-40B2-94F0-8B558A7605D7}">
  <a:tblStyle styleId="{0E1E233D-85E2-40B2-94F0-8B558A7605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lt" userId="d07fbc54-e22f-4ad7-ab21-ccb5c69707fb" providerId="ADAL" clId="{16E5E380-BC17-4C12-B974-905EEED2B1BF}"/>
    <pc:docChg chg="custSel delSld modSld">
      <pc:chgData name="Michael Holt" userId="d07fbc54-e22f-4ad7-ab21-ccb5c69707fb" providerId="ADAL" clId="{16E5E380-BC17-4C12-B974-905EEED2B1BF}" dt="2023-09-21T07:42:00.538" v="678" actId="20577"/>
      <pc:docMkLst>
        <pc:docMk/>
      </pc:docMkLst>
      <pc:sldChg chg="del">
        <pc:chgData name="Michael Holt" userId="d07fbc54-e22f-4ad7-ab21-ccb5c69707fb" providerId="ADAL" clId="{16E5E380-BC17-4C12-B974-905EEED2B1BF}" dt="2023-09-20T21:12:51.037" v="491" actId="2696"/>
        <pc:sldMkLst>
          <pc:docMk/>
          <pc:sldMk cId="0" sldId="261"/>
        </pc:sldMkLst>
      </pc:sldChg>
      <pc:sldChg chg="addSp delSp modSp mod">
        <pc:chgData name="Michael Holt" userId="d07fbc54-e22f-4ad7-ab21-ccb5c69707fb" providerId="ADAL" clId="{16E5E380-BC17-4C12-B974-905EEED2B1BF}" dt="2023-09-21T07:04:47.690" v="669" actId="20577"/>
        <pc:sldMkLst>
          <pc:docMk/>
          <pc:sldMk cId="0" sldId="264"/>
        </pc:sldMkLst>
        <pc:spChg chg="add mod">
          <ac:chgData name="Michael Holt" userId="d07fbc54-e22f-4ad7-ab21-ccb5c69707fb" providerId="ADAL" clId="{16E5E380-BC17-4C12-B974-905EEED2B1BF}" dt="2023-09-20T21:18:24.276" v="559" actId="1076"/>
          <ac:spMkLst>
            <pc:docMk/>
            <pc:sldMk cId="0" sldId="264"/>
            <ac:spMk id="5" creationId="{B1D98CEA-4856-28C5-6BF6-39DC1ADC9F67}"/>
          </ac:spMkLst>
        </pc:spChg>
        <pc:spChg chg="mod">
          <ac:chgData name="Michael Holt" userId="d07fbc54-e22f-4ad7-ab21-ccb5c69707fb" providerId="ADAL" clId="{16E5E380-BC17-4C12-B974-905EEED2B1BF}" dt="2023-09-20T21:14:00.139" v="521" actId="1076"/>
          <ac:spMkLst>
            <pc:docMk/>
            <pc:sldMk cId="0" sldId="264"/>
            <ac:spMk id="32" creationId="{DE25263B-525B-723A-F17E-81433FEA2B11}"/>
          </ac:spMkLst>
        </pc:spChg>
        <pc:spChg chg="mod">
          <ac:chgData name="Michael Holt" userId="d07fbc54-e22f-4ad7-ab21-ccb5c69707fb" providerId="ADAL" clId="{16E5E380-BC17-4C12-B974-905EEED2B1BF}" dt="2023-09-20T21:12:45.295" v="490" actId="20577"/>
          <ac:spMkLst>
            <pc:docMk/>
            <pc:sldMk cId="0" sldId="264"/>
            <ac:spMk id="415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1.431" v="496" actId="478"/>
          <ac:spMkLst>
            <pc:docMk/>
            <pc:sldMk cId="0" sldId="264"/>
            <ac:spMk id="416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1.431" v="496" actId="478"/>
          <ac:spMkLst>
            <pc:docMk/>
            <pc:sldMk cId="0" sldId="264"/>
            <ac:spMk id="417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20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21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1.431" v="496" actId="478"/>
          <ac:spMkLst>
            <pc:docMk/>
            <pc:sldMk cId="0" sldId="264"/>
            <ac:spMk id="425" creationId="{00000000-0000-0000-0000-000000000000}"/>
          </ac:spMkLst>
        </pc:spChg>
        <pc:spChg chg="mod">
          <ac:chgData name="Michael Holt" userId="d07fbc54-e22f-4ad7-ab21-ccb5c69707fb" providerId="ADAL" clId="{16E5E380-BC17-4C12-B974-905EEED2B1BF}" dt="2023-09-21T07:04:47.690" v="669" actId="20577"/>
          <ac:spMkLst>
            <pc:docMk/>
            <pc:sldMk cId="0" sldId="264"/>
            <ac:spMk id="426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29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30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31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34" creationId="{00000000-0000-0000-0000-000000000000}"/>
          </ac:spMkLst>
        </pc:spChg>
        <pc:spChg chg="del">
          <ac:chgData name="Michael Holt" userId="d07fbc54-e22f-4ad7-ab21-ccb5c69707fb" providerId="ADAL" clId="{16E5E380-BC17-4C12-B974-905EEED2B1BF}" dt="2023-09-20T21:13:27.298" v="498" actId="478"/>
          <ac:spMkLst>
            <pc:docMk/>
            <pc:sldMk cId="0" sldId="264"/>
            <ac:spMk id="437" creationId="{00000000-0000-0000-0000-000000000000}"/>
          </ac:spMkLst>
        </pc:spChg>
        <pc:graphicFrameChg chg="add mod">
          <ac:chgData name="Michael Holt" userId="d07fbc54-e22f-4ad7-ab21-ccb5c69707fb" providerId="ADAL" clId="{16E5E380-BC17-4C12-B974-905EEED2B1BF}" dt="2023-09-20T21:16:21.665" v="542" actId="167"/>
          <ac:graphicFrameMkLst>
            <pc:docMk/>
            <pc:sldMk cId="0" sldId="264"/>
            <ac:graphicFrameMk id="2" creationId="{EA846C86-5DE1-73C7-FCA7-08D76B9A7493}"/>
          </ac:graphicFrameMkLst>
        </pc:graphicFrameChg>
        <pc:cxnChg chg="del">
          <ac:chgData name="Michael Holt" userId="d07fbc54-e22f-4ad7-ab21-ccb5c69707fb" providerId="ADAL" clId="{16E5E380-BC17-4C12-B974-905EEED2B1BF}" dt="2023-09-20T21:13:10.845" v="494" actId="478"/>
          <ac:cxnSpMkLst>
            <pc:docMk/>
            <pc:sldMk cId="0" sldId="264"/>
            <ac:cxnSpMk id="419" creationId="{00000000-0000-0000-0000-000000000000}"/>
          </ac:cxnSpMkLst>
        </pc:cxnChg>
        <pc:cxnChg chg="del mod">
          <ac:chgData name="Michael Holt" userId="d07fbc54-e22f-4ad7-ab21-ccb5c69707fb" providerId="ADAL" clId="{16E5E380-BC17-4C12-B974-905EEED2B1BF}" dt="2023-09-20T21:13:23.849" v="497" actId="478"/>
          <ac:cxnSpMkLst>
            <pc:docMk/>
            <pc:sldMk cId="0" sldId="264"/>
            <ac:cxnSpMk id="423" creationId="{00000000-0000-0000-0000-000000000000}"/>
          </ac:cxnSpMkLst>
        </pc:cxnChg>
        <pc:cxnChg chg="del mod">
          <ac:chgData name="Michael Holt" userId="d07fbc54-e22f-4ad7-ab21-ccb5c69707fb" providerId="ADAL" clId="{16E5E380-BC17-4C12-B974-905EEED2B1BF}" dt="2023-09-20T21:12:58.615" v="492" actId="478"/>
          <ac:cxnSpMkLst>
            <pc:docMk/>
            <pc:sldMk cId="0" sldId="264"/>
            <ac:cxnSpMk id="428" creationId="{00000000-0000-0000-0000-000000000000}"/>
          </ac:cxnSpMkLst>
        </pc:cxnChg>
        <pc:cxnChg chg="del mod">
          <ac:chgData name="Michael Holt" userId="d07fbc54-e22f-4ad7-ab21-ccb5c69707fb" providerId="ADAL" clId="{16E5E380-BC17-4C12-B974-905EEED2B1BF}" dt="2023-09-20T21:13:00.570" v="493" actId="478"/>
          <ac:cxnSpMkLst>
            <pc:docMk/>
            <pc:sldMk cId="0" sldId="264"/>
            <ac:cxnSpMk id="433" creationId="{00000000-0000-0000-0000-000000000000}"/>
          </ac:cxnSpMkLst>
        </pc:cxnChg>
        <pc:cxnChg chg="del">
          <ac:chgData name="Michael Holt" userId="d07fbc54-e22f-4ad7-ab21-ccb5c69707fb" providerId="ADAL" clId="{16E5E380-BC17-4C12-B974-905EEED2B1BF}" dt="2023-09-20T21:13:21.431" v="496" actId="478"/>
          <ac:cxnSpMkLst>
            <pc:docMk/>
            <pc:sldMk cId="0" sldId="264"/>
            <ac:cxnSpMk id="442" creationId="{00000000-0000-0000-0000-000000000000}"/>
          </ac:cxnSpMkLst>
        </pc:cxnChg>
        <pc:cxnChg chg="del">
          <ac:chgData name="Michael Holt" userId="d07fbc54-e22f-4ad7-ab21-ccb5c69707fb" providerId="ADAL" clId="{16E5E380-BC17-4C12-B974-905EEED2B1BF}" dt="2023-09-20T21:13:21.431" v="496" actId="478"/>
          <ac:cxnSpMkLst>
            <pc:docMk/>
            <pc:sldMk cId="0" sldId="264"/>
            <ac:cxnSpMk id="443" creationId="{00000000-0000-0000-0000-000000000000}"/>
          </ac:cxnSpMkLst>
        </pc:cxnChg>
        <pc:cxnChg chg="del">
          <ac:chgData name="Michael Holt" userId="d07fbc54-e22f-4ad7-ab21-ccb5c69707fb" providerId="ADAL" clId="{16E5E380-BC17-4C12-B974-905EEED2B1BF}" dt="2023-09-20T21:13:27.298" v="498" actId="478"/>
          <ac:cxnSpMkLst>
            <pc:docMk/>
            <pc:sldMk cId="0" sldId="264"/>
            <ac:cxnSpMk id="444" creationId="{00000000-0000-0000-0000-000000000000}"/>
          </ac:cxnSpMkLst>
        </pc:cxnChg>
        <pc:cxnChg chg="del">
          <ac:chgData name="Michael Holt" userId="d07fbc54-e22f-4ad7-ab21-ccb5c69707fb" providerId="ADAL" clId="{16E5E380-BC17-4C12-B974-905EEED2B1BF}" dt="2023-09-20T21:13:27.298" v="498" actId="478"/>
          <ac:cxnSpMkLst>
            <pc:docMk/>
            <pc:sldMk cId="0" sldId="264"/>
            <ac:cxnSpMk id="445" creationId="{00000000-0000-0000-0000-000000000000}"/>
          </ac:cxnSpMkLst>
        </pc:cxnChg>
      </pc:sldChg>
      <pc:sldChg chg="addSp delSp modSp mod">
        <pc:chgData name="Michael Holt" userId="d07fbc54-e22f-4ad7-ab21-ccb5c69707fb" providerId="ADAL" clId="{16E5E380-BC17-4C12-B974-905EEED2B1BF}" dt="2023-09-21T07:42:00.538" v="678" actId="20577"/>
        <pc:sldMkLst>
          <pc:docMk/>
          <pc:sldMk cId="900330443" sldId="326"/>
        </pc:sldMkLst>
        <pc:spChg chg="mod">
          <ac:chgData name="Michael Holt" userId="d07fbc54-e22f-4ad7-ab21-ccb5c69707fb" providerId="ADAL" clId="{16E5E380-BC17-4C12-B974-905EEED2B1BF}" dt="2023-09-21T06:37:12.005" v="588" actId="20577"/>
          <ac:spMkLst>
            <pc:docMk/>
            <pc:sldMk cId="900330443" sldId="326"/>
            <ac:spMk id="349" creationId="{00000000-0000-0000-0000-000000000000}"/>
          </ac:spMkLst>
        </pc:spChg>
        <pc:spChg chg="mod">
          <ac:chgData name="Michael Holt" userId="d07fbc54-e22f-4ad7-ab21-ccb5c69707fb" providerId="ADAL" clId="{16E5E380-BC17-4C12-B974-905EEED2B1BF}" dt="2023-09-20T21:06:14.155" v="49" actId="20577"/>
          <ac:spMkLst>
            <pc:docMk/>
            <pc:sldMk cId="900330443" sldId="326"/>
            <ac:spMk id="350" creationId="{00000000-0000-0000-0000-000000000000}"/>
          </ac:spMkLst>
        </pc:spChg>
        <pc:spChg chg="mod">
          <ac:chgData name="Michael Holt" userId="d07fbc54-e22f-4ad7-ab21-ccb5c69707fb" providerId="ADAL" clId="{16E5E380-BC17-4C12-B974-905EEED2B1BF}" dt="2023-09-21T06:51:33.252" v="630" actId="14100"/>
          <ac:spMkLst>
            <pc:docMk/>
            <pc:sldMk cId="900330443" sldId="326"/>
            <ac:spMk id="352" creationId="{00000000-0000-0000-0000-000000000000}"/>
          </ac:spMkLst>
        </pc:spChg>
        <pc:spChg chg="mod">
          <ac:chgData name="Michael Holt" userId="d07fbc54-e22f-4ad7-ab21-ccb5c69707fb" providerId="ADAL" clId="{16E5E380-BC17-4C12-B974-905EEED2B1BF}" dt="2023-09-21T07:42:00.538" v="678" actId="20577"/>
          <ac:spMkLst>
            <pc:docMk/>
            <pc:sldMk cId="900330443" sldId="326"/>
            <ac:spMk id="356" creationId="{00000000-0000-0000-0000-000000000000}"/>
          </ac:spMkLst>
        </pc:spChg>
        <pc:spChg chg="mod">
          <ac:chgData name="Michael Holt" userId="d07fbc54-e22f-4ad7-ab21-ccb5c69707fb" providerId="ADAL" clId="{16E5E380-BC17-4C12-B974-905EEED2B1BF}" dt="2023-09-21T06:41:45.156" v="608" actId="20577"/>
          <ac:spMkLst>
            <pc:docMk/>
            <pc:sldMk cId="900330443" sldId="326"/>
            <ac:spMk id="358" creationId="{00000000-0000-0000-0000-000000000000}"/>
          </ac:spMkLst>
        </pc:spChg>
        <pc:picChg chg="add mod">
          <ac:chgData name="Michael Holt" userId="d07fbc54-e22f-4ad7-ab21-ccb5c69707fb" providerId="ADAL" clId="{16E5E380-BC17-4C12-B974-905EEED2B1BF}" dt="2023-09-21T07:09:09.030" v="673" actId="34135"/>
          <ac:picMkLst>
            <pc:docMk/>
            <pc:sldMk cId="900330443" sldId="326"/>
            <ac:picMk id="2" creationId="{FCECA480-B9A2-E13C-40A7-3E369583D0F9}"/>
          </ac:picMkLst>
        </pc:picChg>
        <pc:picChg chg="del mod">
          <ac:chgData name="Michael Holt" userId="d07fbc54-e22f-4ad7-ab21-ccb5c69707fb" providerId="ADAL" clId="{16E5E380-BC17-4C12-B974-905EEED2B1BF}" dt="2023-09-21T07:09:04.468" v="671" actId="478"/>
          <ac:picMkLst>
            <pc:docMk/>
            <pc:sldMk cId="900330443" sldId="326"/>
            <ac:picMk id="3" creationId="{CF248164-76C8-190D-F3F7-9CB3F80FBBEF}"/>
          </ac:picMkLst>
        </pc:picChg>
      </pc:sldChg>
      <pc:sldChg chg="modSp mod">
        <pc:chgData name="Michael Holt" userId="d07fbc54-e22f-4ad7-ab21-ccb5c69707fb" providerId="ADAL" clId="{16E5E380-BC17-4C12-B974-905EEED2B1BF}" dt="2023-09-21T06:37:02.974" v="582" actId="20577"/>
        <pc:sldMkLst>
          <pc:docMk/>
          <pc:sldMk cId="1640168855" sldId="328"/>
        </pc:sldMkLst>
        <pc:spChg chg="mod">
          <ac:chgData name="Michael Holt" userId="d07fbc54-e22f-4ad7-ab21-ccb5c69707fb" providerId="ADAL" clId="{16E5E380-BC17-4C12-B974-905EEED2B1BF}" dt="2023-09-21T06:37:02.974" v="582" actId="20577"/>
          <ac:spMkLst>
            <pc:docMk/>
            <pc:sldMk cId="1640168855" sldId="328"/>
            <ac:spMk id="5" creationId="{06BB59E4-BA6A-7A05-93E4-05C004B099ED}"/>
          </ac:spMkLst>
        </pc:spChg>
        <pc:spChg chg="mod">
          <ac:chgData name="Michael Holt" userId="d07fbc54-e22f-4ad7-ab21-ccb5c69707fb" providerId="ADAL" clId="{16E5E380-BC17-4C12-B974-905EEED2B1BF}" dt="2023-09-20T21:19:03.323" v="560" actId="1076"/>
          <ac:spMkLst>
            <pc:docMk/>
            <pc:sldMk cId="1640168855" sldId="328"/>
            <ac:spMk id="378" creationId="{00000000-0000-0000-0000-000000000000}"/>
          </ac:spMkLst>
        </pc:spChg>
      </pc:sldChg>
      <pc:sldMasterChg chg="delSldLayout">
        <pc:chgData name="Michael Holt" userId="d07fbc54-e22f-4ad7-ab21-ccb5c69707fb" providerId="ADAL" clId="{16E5E380-BC17-4C12-B974-905EEED2B1BF}" dt="2023-09-20T21:12:51.037" v="491" actId="2696"/>
        <pc:sldMasterMkLst>
          <pc:docMk/>
          <pc:sldMasterMk cId="0" sldId="2147483686"/>
        </pc:sldMasterMkLst>
        <pc:sldLayoutChg chg="del">
          <pc:chgData name="Michael Holt" userId="d07fbc54-e22f-4ad7-ab21-ccb5c69707fb" providerId="ADAL" clId="{16E5E380-BC17-4C12-B974-905EEED2B1BF}" dt="2023-09-20T21:12:51.037" v="491" actId="2696"/>
          <pc:sldLayoutMkLst>
            <pc:docMk/>
            <pc:sldMasterMk cId="0" sldId="2147483686"/>
            <pc:sldLayoutMk cId="0" sldId="214748365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4A392-8A2F-4770-AE2D-C9730B2B3F18}" type="doc">
      <dgm:prSet loTypeId="urn:microsoft.com/office/officeart/2005/8/layout/venn3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BB4D4DC-6ED5-45B2-B49A-D8888DDEB801}">
      <dgm:prSet phldrT="[Text]"/>
      <dgm:spPr/>
      <dgm:t>
        <a:bodyPr/>
        <a:lstStyle/>
        <a:p>
          <a:br>
            <a:rPr lang="en-US" b="1" dirty="0"/>
          </a:br>
          <a:r>
            <a:rPr lang="en-US" b="1" dirty="0"/>
            <a:t>TAKING HIGH SCHOOL CLASSES IN MIDDLE SCHOOL</a:t>
          </a:r>
          <a:br>
            <a:rPr lang="en-US" b="1" dirty="0"/>
          </a:br>
          <a:br>
            <a:rPr lang="en-US" dirty="0"/>
          </a:br>
          <a:r>
            <a:rPr lang="en-US" dirty="0"/>
            <a:t>4 OUT OF 5 </a:t>
          </a:r>
          <a:br>
            <a:rPr lang="en-US" dirty="0"/>
          </a:br>
          <a:r>
            <a:rPr lang="en-US" dirty="0"/>
            <a:t>UCF ECOSYSTEM STUDENTS HAVE</a:t>
          </a:r>
        </a:p>
      </dgm:t>
    </dgm:pt>
    <dgm:pt modelId="{AB6F8C22-176E-481A-9740-64F99FC68FAA}" type="parTrans" cxnId="{9E88B903-5495-43A5-A59F-B7778559FBAE}">
      <dgm:prSet/>
      <dgm:spPr/>
      <dgm:t>
        <a:bodyPr/>
        <a:lstStyle/>
        <a:p>
          <a:endParaRPr lang="en-US"/>
        </a:p>
      </dgm:t>
    </dgm:pt>
    <dgm:pt modelId="{5256CB59-5301-494E-A86F-1AE0D9442443}" type="sibTrans" cxnId="{9E88B903-5495-43A5-A59F-B7778559FBAE}">
      <dgm:prSet/>
      <dgm:spPr/>
      <dgm:t>
        <a:bodyPr/>
        <a:lstStyle/>
        <a:p>
          <a:endParaRPr lang="en-US"/>
        </a:p>
      </dgm:t>
    </dgm:pt>
    <dgm:pt modelId="{45043098-E547-4FF8-AE63-A12747D4E422}">
      <dgm:prSet phldrT="[Text]"/>
      <dgm:spPr/>
      <dgm:t>
        <a:bodyPr/>
        <a:lstStyle/>
        <a:p>
          <a:r>
            <a:rPr lang="en-US" b="1" dirty="0"/>
            <a:t>HAVING ADVANCED RIGOR IN CORE CIRRICULUM CLASSES</a:t>
          </a:r>
          <a:br>
            <a:rPr lang="en-US" dirty="0"/>
          </a:br>
          <a:br>
            <a:rPr lang="en-US" dirty="0"/>
          </a:br>
          <a:r>
            <a:rPr lang="en-US" dirty="0"/>
            <a:t>6 OUT OF 7</a:t>
          </a:r>
          <a:br>
            <a:rPr lang="en-US" dirty="0"/>
          </a:br>
          <a:r>
            <a:rPr lang="en-US" dirty="0"/>
            <a:t>UCF ECOSYSTEM STUDENTS HAVE</a:t>
          </a:r>
        </a:p>
      </dgm:t>
    </dgm:pt>
    <dgm:pt modelId="{8C30D019-F7D9-4C49-A180-88DE807729BD}" type="parTrans" cxnId="{13B08CCB-F725-45A4-8BF3-877042233746}">
      <dgm:prSet/>
      <dgm:spPr/>
      <dgm:t>
        <a:bodyPr/>
        <a:lstStyle/>
        <a:p>
          <a:endParaRPr lang="en-US"/>
        </a:p>
      </dgm:t>
    </dgm:pt>
    <dgm:pt modelId="{FA66778D-9DCE-4CFD-A924-3FC2508449E3}" type="sibTrans" cxnId="{13B08CCB-F725-45A4-8BF3-877042233746}">
      <dgm:prSet/>
      <dgm:spPr/>
      <dgm:t>
        <a:bodyPr/>
        <a:lstStyle/>
        <a:p>
          <a:endParaRPr lang="en-US"/>
        </a:p>
      </dgm:t>
    </dgm:pt>
    <dgm:pt modelId="{B4897A7C-E290-4346-83F0-2C877D1D7F2C}">
      <dgm:prSet phldrT="[Text]"/>
      <dgm:spPr/>
      <dgm:t>
        <a:bodyPr/>
        <a:lstStyle/>
        <a:p>
          <a:br>
            <a:rPr lang="en-US" dirty="0"/>
          </a:br>
          <a:r>
            <a:rPr lang="en-US" b="1" dirty="0"/>
            <a:t>PASSING ADVANCED PLACEMENT EXAMS</a:t>
          </a:r>
          <a:br>
            <a:rPr lang="en-US" dirty="0"/>
          </a:br>
          <a:br>
            <a:rPr lang="en-US" dirty="0"/>
          </a:br>
          <a:r>
            <a:rPr lang="en-US" dirty="0"/>
            <a:t>4 OUT OF 5 </a:t>
          </a:r>
          <a:br>
            <a:rPr lang="en-US" dirty="0"/>
          </a:br>
          <a:r>
            <a:rPr lang="en-US" dirty="0"/>
            <a:t>UCF ECOSYSTEM STUDENTS HAVE</a:t>
          </a:r>
        </a:p>
      </dgm:t>
    </dgm:pt>
    <dgm:pt modelId="{ADD7EF57-9790-45F5-BB1A-B81EDCD3F8CF}" type="parTrans" cxnId="{C33ECE8B-B332-45F8-A03C-4D82A2351C2F}">
      <dgm:prSet/>
      <dgm:spPr/>
      <dgm:t>
        <a:bodyPr/>
        <a:lstStyle/>
        <a:p>
          <a:endParaRPr lang="en-US"/>
        </a:p>
      </dgm:t>
    </dgm:pt>
    <dgm:pt modelId="{B77E0DCA-B17B-41C4-BA17-9B5113F3BD6A}" type="sibTrans" cxnId="{C33ECE8B-B332-45F8-A03C-4D82A2351C2F}">
      <dgm:prSet/>
      <dgm:spPr/>
      <dgm:t>
        <a:bodyPr/>
        <a:lstStyle/>
        <a:p>
          <a:endParaRPr lang="en-US"/>
        </a:p>
      </dgm:t>
    </dgm:pt>
    <dgm:pt modelId="{CF1071A0-820D-44CE-AF27-42DB922E45A9}">
      <dgm:prSet phldrT="[Text]"/>
      <dgm:spPr/>
      <dgm:t>
        <a:bodyPr/>
        <a:lstStyle/>
        <a:p>
          <a:br>
            <a:rPr lang="en-US" b="1" dirty="0"/>
          </a:br>
          <a:r>
            <a:rPr lang="en-US" b="1" dirty="0"/>
            <a:t>EARNING COLLEGE CREDIT WITH DUAL ENROLLMENT</a:t>
          </a:r>
          <a:br>
            <a:rPr lang="en-US" dirty="0"/>
          </a:br>
          <a:br>
            <a:rPr lang="en-US" dirty="0"/>
          </a:br>
          <a:r>
            <a:rPr lang="en-US" dirty="0"/>
            <a:t>1 OUT OF 2</a:t>
          </a:r>
          <a:br>
            <a:rPr lang="en-US" dirty="0"/>
          </a:br>
          <a:r>
            <a:rPr lang="en-US" dirty="0"/>
            <a:t>UCF ECOSYSTEM STUDENTS HAVE</a:t>
          </a:r>
        </a:p>
      </dgm:t>
    </dgm:pt>
    <dgm:pt modelId="{68F3D9D6-C84C-45F7-A456-3D818923BF1B}" type="parTrans" cxnId="{A6017720-ACC6-4F72-AA4D-97C6D320BA2A}">
      <dgm:prSet/>
      <dgm:spPr/>
      <dgm:t>
        <a:bodyPr/>
        <a:lstStyle/>
        <a:p>
          <a:endParaRPr lang="en-US"/>
        </a:p>
      </dgm:t>
    </dgm:pt>
    <dgm:pt modelId="{50330EBC-4D7D-479B-96AA-0150C6F82673}" type="sibTrans" cxnId="{A6017720-ACC6-4F72-AA4D-97C6D320BA2A}">
      <dgm:prSet/>
      <dgm:spPr/>
      <dgm:t>
        <a:bodyPr/>
        <a:lstStyle/>
        <a:p>
          <a:endParaRPr lang="en-US"/>
        </a:p>
      </dgm:t>
    </dgm:pt>
    <dgm:pt modelId="{447F6AAE-DD30-4FF7-99ED-2E1AE4944827}" type="pres">
      <dgm:prSet presAssocID="{5094A392-8A2F-4770-AE2D-C9730B2B3F18}" presName="Name0" presStyleCnt="0">
        <dgm:presLayoutVars>
          <dgm:dir/>
          <dgm:resizeHandles val="exact"/>
        </dgm:presLayoutVars>
      </dgm:prSet>
      <dgm:spPr/>
    </dgm:pt>
    <dgm:pt modelId="{105D74ED-3FAF-4B2C-8D14-6FB393FC09DF}" type="pres">
      <dgm:prSet presAssocID="{3BB4D4DC-6ED5-45B2-B49A-D8888DDEB801}" presName="Name5" presStyleLbl="vennNode1" presStyleIdx="0" presStyleCnt="4">
        <dgm:presLayoutVars>
          <dgm:bulletEnabled val="1"/>
        </dgm:presLayoutVars>
      </dgm:prSet>
      <dgm:spPr/>
    </dgm:pt>
    <dgm:pt modelId="{88270897-D808-48C5-A416-BEEA24867B94}" type="pres">
      <dgm:prSet presAssocID="{5256CB59-5301-494E-A86F-1AE0D9442443}" presName="space" presStyleCnt="0"/>
      <dgm:spPr/>
    </dgm:pt>
    <dgm:pt modelId="{B988B9A7-A3EB-44CF-A2F6-0E64E5B1A828}" type="pres">
      <dgm:prSet presAssocID="{45043098-E547-4FF8-AE63-A12747D4E422}" presName="Name5" presStyleLbl="vennNode1" presStyleIdx="1" presStyleCnt="4">
        <dgm:presLayoutVars>
          <dgm:bulletEnabled val="1"/>
        </dgm:presLayoutVars>
      </dgm:prSet>
      <dgm:spPr/>
    </dgm:pt>
    <dgm:pt modelId="{F2173F4A-AFEB-43C8-AEBE-63D763441BDA}" type="pres">
      <dgm:prSet presAssocID="{FA66778D-9DCE-4CFD-A924-3FC2508449E3}" presName="space" presStyleCnt="0"/>
      <dgm:spPr/>
    </dgm:pt>
    <dgm:pt modelId="{BF003D78-7DB5-431F-8795-7C37682AAF5A}" type="pres">
      <dgm:prSet presAssocID="{B4897A7C-E290-4346-83F0-2C877D1D7F2C}" presName="Name5" presStyleLbl="vennNode1" presStyleIdx="2" presStyleCnt="4">
        <dgm:presLayoutVars>
          <dgm:bulletEnabled val="1"/>
        </dgm:presLayoutVars>
      </dgm:prSet>
      <dgm:spPr/>
    </dgm:pt>
    <dgm:pt modelId="{738CBA1A-ADA8-45DE-AA80-D5C97BD81F60}" type="pres">
      <dgm:prSet presAssocID="{B77E0DCA-B17B-41C4-BA17-9B5113F3BD6A}" presName="space" presStyleCnt="0"/>
      <dgm:spPr/>
    </dgm:pt>
    <dgm:pt modelId="{15D3881D-5ED9-438B-95F7-5CFAEC0786E2}" type="pres">
      <dgm:prSet presAssocID="{CF1071A0-820D-44CE-AF27-42DB922E45A9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E88B903-5495-43A5-A59F-B7778559FBAE}" srcId="{5094A392-8A2F-4770-AE2D-C9730B2B3F18}" destId="{3BB4D4DC-6ED5-45B2-B49A-D8888DDEB801}" srcOrd="0" destOrd="0" parTransId="{AB6F8C22-176E-481A-9740-64F99FC68FAA}" sibTransId="{5256CB59-5301-494E-A86F-1AE0D9442443}"/>
    <dgm:cxn modelId="{A6017720-ACC6-4F72-AA4D-97C6D320BA2A}" srcId="{5094A392-8A2F-4770-AE2D-C9730B2B3F18}" destId="{CF1071A0-820D-44CE-AF27-42DB922E45A9}" srcOrd="3" destOrd="0" parTransId="{68F3D9D6-C84C-45F7-A456-3D818923BF1B}" sibTransId="{50330EBC-4D7D-479B-96AA-0150C6F82673}"/>
    <dgm:cxn modelId="{31C17161-404F-4807-8EA1-850F93A0F1E6}" type="presOf" srcId="{CF1071A0-820D-44CE-AF27-42DB922E45A9}" destId="{15D3881D-5ED9-438B-95F7-5CFAEC0786E2}" srcOrd="0" destOrd="0" presId="urn:microsoft.com/office/officeart/2005/8/layout/venn3"/>
    <dgm:cxn modelId="{3656B76D-0B9F-4158-BEF2-58BD56F166E2}" type="presOf" srcId="{45043098-E547-4FF8-AE63-A12747D4E422}" destId="{B988B9A7-A3EB-44CF-A2F6-0E64E5B1A828}" srcOrd="0" destOrd="0" presId="urn:microsoft.com/office/officeart/2005/8/layout/venn3"/>
    <dgm:cxn modelId="{20102D7B-F6AA-467A-87F4-8740508AD65F}" type="presOf" srcId="{B4897A7C-E290-4346-83F0-2C877D1D7F2C}" destId="{BF003D78-7DB5-431F-8795-7C37682AAF5A}" srcOrd="0" destOrd="0" presId="urn:microsoft.com/office/officeart/2005/8/layout/venn3"/>
    <dgm:cxn modelId="{C33ECE8B-B332-45F8-A03C-4D82A2351C2F}" srcId="{5094A392-8A2F-4770-AE2D-C9730B2B3F18}" destId="{B4897A7C-E290-4346-83F0-2C877D1D7F2C}" srcOrd="2" destOrd="0" parTransId="{ADD7EF57-9790-45F5-BB1A-B81EDCD3F8CF}" sibTransId="{B77E0DCA-B17B-41C4-BA17-9B5113F3BD6A}"/>
    <dgm:cxn modelId="{D45D178F-9029-4772-ACF5-F71B1E71424D}" type="presOf" srcId="{3BB4D4DC-6ED5-45B2-B49A-D8888DDEB801}" destId="{105D74ED-3FAF-4B2C-8D14-6FB393FC09DF}" srcOrd="0" destOrd="0" presId="urn:microsoft.com/office/officeart/2005/8/layout/venn3"/>
    <dgm:cxn modelId="{137DCCA3-11BD-4310-8092-7224232A5F1D}" type="presOf" srcId="{5094A392-8A2F-4770-AE2D-C9730B2B3F18}" destId="{447F6AAE-DD30-4FF7-99ED-2E1AE4944827}" srcOrd="0" destOrd="0" presId="urn:microsoft.com/office/officeart/2005/8/layout/venn3"/>
    <dgm:cxn modelId="{13B08CCB-F725-45A4-8BF3-877042233746}" srcId="{5094A392-8A2F-4770-AE2D-C9730B2B3F18}" destId="{45043098-E547-4FF8-AE63-A12747D4E422}" srcOrd="1" destOrd="0" parTransId="{8C30D019-F7D9-4C49-A180-88DE807729BD}" sibTransId="{FA66778D-9DCE-4CFD-A924-3FC2508449E3}"/>
    <dgm:cxn modelId="{9AC8ABE4-738F-49A0-91DE-3656D68E0CDB}" type="presParOf" srcId="{447F6AAE-DD30-4FF7-99ED-2E1AE4944827}" destId="{105D74ED-3FAF-4B2C-8D14-6FB393FC09DF}" srcOrd="0" destOrd="0" presId="urn:microsoft.com/office/officeart/2005/8/layout/venn3"/>
    <dgm:cxn modelId="{A6DA78F4-7251-477D-9C37-97B1BDD05F52}" type="presParOf" srcId="{447F6AAE-DD30-4FF7-99ED-2E1AE4944827}" destId="{88270897-D808-48C5-A416-BEEA24867B94}" srcOrd="1" destOrd="0" presId="urn:microsoft.com/office/officeart/2005/8/layout/venn3"/>
    <dgm:cxn modelId="{33FDD6A8-CFA2-4E20-8556-4AF4487385A7}" type="presParOf" srcId="{447F6AAE-DD30-4FF7-99ED-2E1AE4944827}" destId="{B988B9A7-A3EB-44CF-A2F6-0E64E5B1A828}" srcOrd="2" destOrd="0" presId="urn:microsoft.com/office/officeart/2005/8/layout/venn3"/>
    <dgm:cxn modelId="{73167EFF-2572-4954-BFEE-4CCB0348973B}" type="presParOf" srcId="{447F6AAE-DD30-4FF7-99ED-2E1AE4944827}" destId="{F2173F4A-AFEB-43C8-AEBE-63D763441BDA}" srcOrd="3" destOrd="0" presId="urn:microsoft.com/office/officeart/2005/8/layout/venn3"/>
    <dgm:cxn modelId="{26B95CF2-E848-4A2A-9CDB-67535EE348B6}" type="presParOf" srcId="{447F6AAE-DD30-4FF7-99ED-2E1AE4944827}" destId="{BF003D78-7DB5-431F-8795-7C37682AAF5A}" srcOrd="4" destOrd="0" presId="urn:microsoft.com/office/officeart/2005/8/layout/venn3"/>
    <dgm:cxn modelId="{ED986C5A-874A-43B8-BDA0-47710E635AA8}" type="presParOf" srcId="{447F6AAE-DD30-4FF7-99ED-2E1AE4944827}" destId="{738CBA1A-ADA8-45DE-AA80-D5C97BD81F60}" srcOrd="5" destOrd="0" presId="urn:microsoft.com/office/officeart/2005/8/layout/venn3"/>
    <dgm:cxn modelId="{C0EB5C78-9C4F-4C8F-B171-A3AA0A2A73AD}" type="presParOf" srcId="{447F6AAE-DD30-4FF7-99ED-2E1AE4944827}" destId="{15D3881D-5ED9-438B-95F7-5CFAEC0786E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D74ED-3FAF-4B2C-8D14-6FB393FC09DF}">
      <dsp:nvSpPr>
        <dsp:cNvPr id="0" name=""/>
        <dsp:cNvSpPr/>
      </dsp:nvSpPr>
      <dsp:spPr>
        <a:xfrm>
          <a:off x="1575" y="997878"/>
          <a:ext cx="1580972" cy="158097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10160" rIns="8700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800" b="1" kern="1200" dirty="0"/>
          </a:br>
          <a:r>
            <a:rPr lang="en-US" sz="800" b="1" kern="1200" dirty="0"/>
            <a:t>TAKING HIGH SCHOOL CLASSES IN MIDDLE SCHOOL</a:t>
          </a:r>
          <a:br>
            <a:rPr lang="en-US" sz="800" b="1" kern="1200" dirty="0"/>
          </a:br>
          <a:br>
            <a:rPr lang="en-US" sz="800" kern="1200" dirty="0"/>
          </a:br>
          <a:r>
            <a:rPr lang="en-US" sz="800" kern="1200" dirty="0"/>
            <a:t>4 OUT OF 5 </a:t>
          </a:r>
          <a:br>
            <a:rPr lang="en-US" sz="800" kern="1200" dirty="0"/>
          </a:br>
          <a:r>
            <a:rPr lang="en-US" sz="800" kern="1200" dirty="0"/>
            <a:t>UCF ECOSYSTEM STUDENTS HAVE</a:t>
          </a:r>
        </a:p>
      </dsp:txBody>
      <dsp:txXfrm>
        <a:off x="233103" y="1229406"/>
        <a:ext cx="1117916" cy="1117916"/>
      </dsp:txXfrm>
    </dsp:sp>
    <dsp:sp modelId="{B988B9A7-A3EB-44CF-A2F6-0E64E5B1A828}">
      <dsp:nvSpPr>
        <dsp:cNvPr id="0" name=""/>
        <dsp:cNvSpPr/>
      </dsp:nvSpPr>
      <dsp:spPr>
        <a:xfrm>
          <a:off x="1266353" y="997878"/>
          <a:ext cx="1580972" cy="158097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2333"/>
            <a:alphaOff val="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10160" rIns="8700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HAVING ADVANCED RIGOR IN CORE CIRRICULUM CLASSES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6 OUT OF 7</a:t>
          </a:r>
          <a:br>
            <a:rPr lang="en-US" sz="800" kern="1200" dirty="0"/>
          </a:br>
          <a:r>
            <a:rPr lang="en-US" sz="800" kern="1200" dirty="0"/>
            <a:t>UCF ECOSYSTEM STUDENTS HAVE</a:t>
          </a:r>
        </a:p>
      </dsp:txBody>
      <dsp:txXfrm>
        <a:off x="1497881" y="1229406"/>
        <a:ext cx="1117916" cy="1117916"/>
      </dsp:txXfrm>
    </dsp:sp>
    <dsp:sp modelId="{BF003D78-7DB5-431F-8795-7C37682AAF5A}">
      <dsp:nvSpPr>
        <dsp:cNvPr id="0" name=""/>
        <dsp:cNvSpPr/>
      </dsp:nvSpPr>
      <dsp:spPr>
        <a:xfrm>
          <a:off x="2531132" y="997878"/>
          <a:ext cx="1580972" cy="158097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4666"/>
            <a:alphaOff val="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10160" rIns="8700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800" kern="1200" dirty="0"/>
          </a:br>
          <a:r>
            <a:rPr lang="en-US" sz="800" b="1" kern="1200" dirty="0"/>
            <a:t>PASSING ADVANCED PLACEMENT EXAMS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4 OUT OF 5 </a:t>
          </a:r>
          <a:br>
            <a:rPr lang="en-US" sz="800" kern="1200" dirty="0"/>
          </a:br>
          <a:r>
            <a:rPr lang="en-US" sz="800" kern="1200" dirty="0"/>
            <a:t>UCF ECOSYSTEM STUDENTS HAVE</a:t>
          </a:r>
        </a:p>
      </dsp:txBody>
      <dsp:txXfrm>
        <a:off x="2762660" y="1229406"/>
        <a:ext cx="1117916" cy="1117916"/>
      </dsp:txXfrm>
    </dsp:sp>
    <dsp:sp modelId="{15D3881D-5ED9-438B-95F7-5CFAEC0786E2}">
      <dsp:nvSpPr>
        <dsp:cNvPr id="0" name=""/>
        <dsp:cNvSpPr/>
      </dsp:nvSpPr>
      <dsp:spPr>
        <a:xfrm>
          <a:off x="3795910" y="997878"/>
          <a:ext cx="1580972" cy="158097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6999"/>
            <a:alphaOff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10160" rIns="8700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800" b="1" kern="1200" dirty="0"/>
          </a:br>
          <a:r>
            <a:rPr lang="en-US" sz="800" b="1" kern="1200" dirty="0"/>
            <a:t>EARNING COLLEGE CREDIT WITH DUAL ENROLLMENT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1 OUT OF 2</a:t>
          </a:r>
          <a:br>
            <a:rPr lang="en-US" sz="800" kern="1200" dirty="0"/>
          </a:br>
          <a:r>
            <a:rPr lang="en-US" sz="800" kern="1200" dirty="0"/>
            <a:t>UCF ECOSYSTEM STUDENTS HAVE</a:t>
          </a:r>
        </a:p>
      </dsp:txBody>
      <dsp:txXfrm>
        <a:off x="4027438" y="1229406"/>
        <a:ext cx="1117916" cy="111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788e9a59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788e9a59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34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3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ab08de558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ab08de558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750" y="2130662"/>
            <a:ext cx="3173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925751" y="1640525"/>
            <a:ext cx="1724100" cy="8418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750" y="3471400"/>
            <a:ext cx="3027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 Light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542275" y="1625200"/>
            <a:ext cx="0" cy="2961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2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title" idx="3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6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6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-14031" y="1217264"/>
            <a:ext cx="3594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6" name="Google Shape;86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6977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6977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1121600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6977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6"/>
          </p:nvPr>
        </p:nvSpPr>
        <p:spPr>
          <a:xfrm>
            <a:off x="56625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>
          <a:xfrm>
            <a:off x="56625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/>
          </p:nvPr>
        </p:nvSpPr>
        <p:spPr>
          <a:xfrm>
            <a:off x="56625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7456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4"/>
          </p:nvPr>
        </p:nvSpPr>
        <p:spPr>
          <a:xfrm>
            <a:off x="56625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3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-14031" y="1217264"/>
            <a:ext cx="3594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6" name="Google Shape;86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6977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6977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1121600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6977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6"/>
          </p:nvPr>
        </p:nvSpPr>
        <p:spPr>
          <a:xfrm>
            <a:off x="56625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>
          <a:xfrm>
            <a:off x="56625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/>
          </p:nvPr>
        </p:nvSpPr>
        <p:spPr>
          <a:xfrm>
            <a:off x="56625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7456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4"/>
          </p:nvPr>
        </p:nvSpPr>
        <p:spPr>
          <a:xfrm>
            <a:off x="56625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3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6481100" y="-39600"/>
            <a:ext cx="2701200" cy="253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cxnSp>
        <p:nvCxnSpPr>
          <p:cNvPr id="304" name="Google Shape;304;p36"/>
          <p:cNvCxnSpPr/>
          <p:nvPr/>
        </p:nvCxnSpPr>
        <p:spPr>
          <a:xfrm>
            <a:off x="525225" y="441500"/>
            <a:ext cx="0" cy="2710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6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/>
          <p:nvPr/>
        </p:nvSpPr>
        <p:spPr>
          <a:xfrm>
            <a:off x="-159275" y="1563300"/>
            <a:ext cx="1591500" cy="39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cxnSp>
        <p:nvCxnSpPr>
          <p:cNvPr id="308" name="Google Shape;308;p37"/>
          <p:cNvCxnSpPr/>
          <p:nvPr/>
        </p:nvCxnSpPr>
        <p:spPr>
          <a:xfrm rot="10800000">
            <a:off x="986725" y="1327650"/>
            <a:ext cx="4455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7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92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4225" y="1159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Medium"/>
              <a:buChar char="●"/>
              <a:defRPr sz="1800">
                <a:solidFill>
                  <a:schemeClr val="dk1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Char char="■"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Char char="●"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lvl="4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efin Sans ExtraLight"/>
              <a:buChar char="○"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●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○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89" r:id="rId4"/>
    <p:sldLayoutId id="2147483659" r:id="rId5"/>
    <p:sldLayoutId id="2147483682" r:id="rId6"/>
    <p:sldLayoutId id="2147483683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68132-91DF-10DC-D06F-AB4E5E57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2"/>
            <a:ext cx="9144000" cy="51273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6B6D3F8-B7ED-B30C-2A52-FD7FD4DAB60F}"/>
              </a:ext>
            </a:extLst>
          </p:cNvPr>
          <p:cNvSpPr/>
          <p:nvPr/>
        </p:nvSpPr>
        <p:spPr>
          <a:xfrm>
            <a:off x="92414" y="1204407"/>
            <a:ext cx="3900790" cy="2728608"/>
          </a:xfrm>
          <a:prstGeom prst="rect">
            <a:avLst/>
          </a:prstGeom>
          <a:solidFill>
            <a:srgbClr val="BF311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and grey geometrical object&#10;&#10;Description automatically generated with medium confidence">
            <a:extLst>
              <a:ext uri="{FF2B5EF4-FFF2-40B4-BE49-F238E27FC236}">
                <a16:creationId xmlns:a16="http://schemas.microsoft.com/office/drawing/2014/main" id="{EFE43C6B-412B-616E-0CC1-F1EA43DD7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63533" y="-1947389"/>
            <a:ext cx="5216939" cy="9144002"/>
          </a:xfrm>
          <a:prstGeom prst="rect">
            <a:avLst/>
          </a:prstGeom>
        </p:spPr>
      </p:pic>
      <p:sp>
        <p:nvSpPr>
          <p:cNvPr id="378" name="Google Shape;378;p46"/>
          <p:cNvSpPr txBox="1">
            <a:spLocks noGrp="1"/>
          </p:cNvSpPr>
          <p:nvPr>
            <p:ph type="subTitle" idx="1"/>
          </p:nvPr>
        </p:nvSpPr>
        <p:spPr>
          <a:xfrm>
            <a:off x="664950" y="2518475"/>
            <a:ext cx="2788465" cy="478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200" dirty="0">
                <a:solidFill>
                  <a:schemeClr val="bg1"/>
                </a:solidFill>
                <a:latin typeface="Tenorite"/>
              </a:rPr>
              <a:t>Access a Bright Future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BB59E4-BA6A-7A05-93E4-05C004B099E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64950" y="426732"/>
            <a:ext cx="8175559" cy="18947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enorite"/>
              </a:rPr>
              <a:t>CFEED </a:t>
            </a:r>
            <a:br>
              <a:rPr lang="en-US" dirty="0">
                <a:solidFill>
                  <a:schemeClr val="bg1"/>
                </a:solidFill>
                <a:latin typeface="Tenorite"/>
              </a:rPr>
            </a:br>
            <a:r>
              <a:rPr lang="en-US" sz="5400" dirty="0">
                <a:solidFill>
                  <a:schemeClr val="bg1"/>
                </a:solidFill>
                <a:latin typeface="Tenorite"/>
              </a:rPr>
              <a:t>College Access Impact</a:t>
            </a:r>
            <a:endParaRPr lang="en-US" dirty="0">
              <a:solidFill>
                <a:schemeClr val="bg1"/>
              </a:solidFill>
              <a:latin typeface="Tenorite"/>
            </a:endParaRPr>
          </a:p>
        </p:txBody>
      </p:sp>
      <p:sp>
        <p:nvSpPr>
          <p:cNvPr id="6" name="Google Shape;378;p46">
            <a:extLst>
              <a:ext uri="{FF2B5EF4-FFF2-40B4-BE49-F238E27FC236}">
                <a16:creationId xmlns:a16="http://schemas.microsoft.com/office/drawing/2014/main" id="{324C4922-7CC4-201F-21F6-4FA99419535F}"/>
              </a:ext>
            </a:extLst>
          </p:cNvPr>
          <p:cNvSpPr txBox="1">
            <a:spLocks/>
          </p:cNvSpPr>
          <p:nvPr/>
        </p:nvSpPr>
        <p:spPr>
          <a:xfrm>
            <a:off x="664950" y="2744191"/>
            <a:ext cx="1377817" cy="31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 Light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3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 marL="0" indent="0"/>
            <a:r>
              <a:rPr lang="en" sz="1000" dirty="0">
                <a:solidFill>
                  <a:schemeClr val="bg1"/>
                </a:solidFill>
                <a:latin typeface="Tenorite"/>
              </a:rPr>
              <a:t>September 2023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3488F8-FEED-82C3-4ADE-491C8BE94A4D}"/>
              </a:ext>
            </a:extLst>
          </p:cNvPr>
          <p:cNvCxnSpPr>
            <a:cxnSpLocks/>
          </p:cNvCxnSpPr>
          <p:nvPr/>
        </p:nvCxnSpPr>
        <p:spPr>
          <a:xfrm>
            <a:off x="527870" y="599090"/>
            <a:ext cx="0" cy="2401014"/>
          </a:xfrm>
          <a:prstGeom prst="straightConnector1">
            <a:avLst/>
          </a:prstGeom>
          <a:ln w="76200">
            <a:solidFill>
              <a:srgbClr val="C00000">
                <a:alpha val="88000"/>
              </a:srgb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E8FC8F7-D5EF-7D70-AE4C-D3D730FB9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430469"/>
            <a:ext cx="2706624" cy="9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enorite" panose="00000500000000000000" pitchFamily="2" charset="0"/>
              </a:rPr>
              <a:t>Agenda</a:t>
            </a:r>
            <a:endParaRPr dirty="0">
              <a:latin typeface="Tenorite" panose="00000500000000000000" pitchFamily="2" charset="0"/>
            </a:endParaRPr>
          </a:p>
        </p:txBody>
      </p:sp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31658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enorite" panose="00000500000000000000" pitchFamily="2" charset="0"/>
              </a:rPr>
              <a:t>Ecosystem Update</a:t>
            </a:r>
            <a:endParaRPr sz="2400" dirty="0">
              <a:latin typeface="Tenorite" panose="00000500000000000000" pitchFamily="2" charset="0"/>
            </a:endParaRPr>
          </a:p>
        </p:txBody>
      </p:sp>
      <p:sp>
        <p:nvSpPr>
          <p:cNvPr id="351" name="Google Shape;351;p4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311A"/>
                </a:solidFill>
              </a:rPr>
              <a:t>01</a:t>
            </a:r>
            <a:endParaRPr dirty="0">
              <a:solidFill>
                <a:srgbClr val="BF311A"/>
              </a:solidFill>
            </a:endParaRPr>
          </a:p>
        </p:txBody>
      </p:sp>
      <p:sp>
        <p:nvSpPr>
          <p:cNvPr id="352" name="Google Shape;352;p45"/>
          <p:cNvSpPr txBox="1">
            <a:spLocks noGrp="1"/>
          </p:cNvSpPr>
          <p:nvPr>
            <p:ph type="subTitle" idx="1"/>
          </p:nvPr>
        </p:nvSpPr>
        <p:spPr>
          <a:xfrm>
            <a:off x="1697699" y="2264647"/>
            <a:ext cx="2792855" cy="1069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High level summary of Research Insights on </a:t>
            </a:r>
            <a:br>
              <a:rPr lang="en-US" dirty="0">
                <a:latin typeface="Tenorite" panose="00000500000000000000" pitchFamily="2" charset="0"/>
              </a:rPr>
            </a:br>
            <a:r>
              <a:rPr lang="en-US" dirty="0">
                <a:latin typeface="Tenorite" panose="00000500000000000000" pitchFamily="2" charset="0"/>
              </a:rPr>
              <a:t>Post Secondary Readiness of Ecosystem Students</a:t>
            </a:r>
            <a:endParaRPr dirty="0">
              <a:latin typeface="Tenorite" panose="00000500000000000000" pitchFamily="2" charset="0"/>
            </a:endParaRPr>
          </a:p>
        </p:txBody>
      </p:sp>
      <p:sp>
        <p:nvSpPr>
          <p:cNvPr id="356" name="Google Shape;356;p45"/>
          <p:cNvSpPr txBox="1">
            <a:spLocks noGrp="1"/>
          </p:cNvSpPr>
          <p:nvPr>
            <p:ph type="title" idx="6"/>
          </p:nvPr>
        </p:nvSpPr>
        <p:spPr>
          <a:xfrm>
            <a:off x="5662400" y="1708921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enorite" panose="00000500000000000000" pitchFamily="2" charset="0"/>
              </a:rPr>
              <a:t>Discussion</a:t>
            </a:r>
            <a:endParaRPr lang="en-US" sz="2400" dirty="0">
              <a:latin typeface="Tenorite" panose="00000500000000000000" pitchFamily="2" charset="0"/>
            </a:endParaRPr>
          </a:p>
        </p:txBody>
      </p:sp>
      <p:sp>
        <p:nvSpPr>
          <p:cNvPr id="357" name="Google Shape;357;p45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311A"/>
                </a:solidFill>
              </a:rPr>
              <a:t>02</a:t>
            </a:r>
            <a:endParaRPr>
              <a:solidFill>
                <a:srgbClr val="BF311A"/>
              </a:solidFill>
            </a:endParaRPr>
          </a:p>
        </p:txBody>
      </p:sp>
      <p:sp>
        <p:nvSpPr>
          <p:cNvPr id="358" name="Google Shape;358;p45"/>
          <p:cNvSpPr txBox="1">
            <a:spLocks noGrp="1"/>
          </p:cNvSpPr>
          <p:nvPr>
            <p:ph type="subTitle" idx="8"/>
          </p:nvPr>
        </p:nvSpPr>
        <p:spPr>
          <a:xfrm>
            <a:off x="5662499" y="2264648"/>
            <a:ext cx="3020359" cy="1286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Live Discussion with the Governance Team for </a:t>
            </a:r>
            <a:br>
              <a:rPr lang="en-US" dirty="0">
                <a:latin typeface="Tenorite" panose="00000500000000000000" pitchFamily="2" charset="0"/>
              </a:rPr>
            </a:br>
            <a:r>
              <a:rPr lang="en-US" dirty="0">
                <a:latin typeface="Tenorite" panose="00000500000000000000" pitchFamily="2" charset="0"/>
              </a:rPr>
              <a:t>using for CFEED to create Impacts in College Access</a:t>
            </a:r>
            <a:endParaRPr dirty="0">
              <a:latin typeface="Tenorite" panose="00000500000000000000" pitchFamily="2" charset="0"/>
            </a:endParaRPr>
          </a:p>
        </p:txBody>
      </p:sp>
      <p:cxnSp>
        <p:nvCxnSpPr>
          <p:cNvPr id="362" name="Google Shape;362;p45"/>
          <p:cNvCxnSpPr/>
          <p:nvPr/>
        </p:nvCxnSpPr>
        <p:spPr>
          <a:xfrm>
            <a:off x="1026763" y="176677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F31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45"/>
          <p:cNvCxnSpPr/>
          <p:nvPr/>
        </p:nvCxnSpPr>
        <p:spPr>
          <a:xfrm>
            <a:off x="4991563" y="176677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F311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CECA480-B9A2-E13C-40A7-3E369583D0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64" y="4669882"/>
            <a:ext cx="1702254" cy="3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846C86-5DE1-73C7-FCA7-08D76B9A7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707248"/>
              </p:ext>
            </p:extLst>
          </p:nvPr>
        </p:nvGraphicFramePr>
        <p:xfrm>
          <a:off x="796967" y="833502"/>
          <a:ext cx="5378459" cy="357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5" name="Google Shape;415;p50"/>
          <p:cNvSpPr txBox="1">
            <a:spLocks noGrp="1"/>
          </p:cNvSpPr>
          <p:nvPr>
            <p:ph type="title" idx="3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enorite" panose="00000500000000000000" pitchFamily="2" charset="0"/>
              </a:rPr>
              <a:t>Ecosystem Update</a:t>
            </a:r>
            <a:endParaRPr dirty="0">
              <a:latin typeface="Tenorite" panose="00000500000000000000" pitchFamily="2" charset="0"/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1064617" y="1088335"/>
            <a:ext cx="6911595" cy="54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37 Research Projects on Post Secondary Readiness have been completed over the last 3 years on SDOC and OCPS High School Students</a:t>
            </a:r>
          </a:p>
        </p:txBody>
      </p:sp>
      <p:sp>
        <p:nvSpPr>
          <p:cNvPr id="438" name="Google Shape;438;p50"/>
          <p:cNvSpPr/>
          <p:nvPr/>
        </p:nvSpPr>
        <p:spPr>
          <a:xfrm>
            <a:off x="1174940" y="2748757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0"/>
          <p:cNvSpPr/>
          <p:nvPr/>
        </p:nvSpPr>
        <p:spPr>
          <a:xfrm>
            <a:off x="2576136" y="2606101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50"/>
          <p:cNvCxnSpPr>
            <a:cxnSpLocks/>
          </p:cNvCxnSpPr>
          <p:nvPr/>
        </p:nvCxnSpPr>
        <p:spPr>
          <a:xfrm flipV="1">
            <a:off x="706297" y="2708488"/>
            <a:ext cx="5559801" cy="1135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47" name="Google Shape;447;p50"/>
          <p:cNvSpPr txBox="1">
            <a:spLocks noGrp="1"/>
          </p:cNvSpPr>
          <p:nvPr>
            <p:ph type="title" idx="2"/>
          </p:nvPr>
        </p:nvSpPr>
        <p:spPr>
          <a:xfrm>
            <a:off x="146725" y="4639004"/>
            <a:ext cx="511485" cy="288643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311A"/>
                </a:solidFill>
              </a:rPr>
              <a:t>01</a:t>
            </a:r>
            <a:endParaRPr dirty="0">
              <a:solidFill>
                <a:srgbClr val="BF311A"/>
              </a:solidFill>
            </a:endParaRP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2BD679C-364B-1BF1-6B77-477FBB4845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964" y="4669882"/>
            <a:ext cx="1702254" cy="396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FDC27-EBA4-1CC7-4FED-8A1A9D22535F}"/>
              </a:ext>
            </a:extLst>
          </p:cNvPr>
          <p:cNvSpPr/>
          <p:nvPr/>
        </p:nvSpPr>
        <p:spPr>
          <a:xfrm>
            <a:off x="74473" y="4489231"/>
            <a:ext cx="1640027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2003;p88">
            <a:extLst>
              <a:ext uri="{FF2B5EF4-FFF2-40B4-BE49-F238E27FC236}">
                <a16:creationId xmlns:a16="http://schemas.microsoft.com/office/drawing/2014/main" id="{608235DA-8116-D016-0FD1-B198019790BA}"/>
              </a:ext>
            </a:extLst>
          </p:cNvPr>
          <p:cNvGrpSpPr/>
          <p:nvPr/>
        </p:nvGrpSpPr>
        <p:grpSpPr>
          <a:xfrm>
            <a:off x="6615851" y="2395446"/>
            <a:ext cx="698210" cy="613718"/>
            <a:chOff x="4768325" y="2163475"/>
            <a:chExt cx="59700" cy="46725"/>
          </a:xfrm>
          <a:solidFill>
            <a:srgbClr val="BF311A"/>
          </a:solidFill>
        </p:grpSpPr>
        <p:sp>
          <p:nvSpPr>
            <p:cNvPr id="21" name="Google Shape;2004;p88">
              <a:extLst>
                <a:ext uri="{FF2B5EF4-FFF2-40B4-BE49-F238E27FC236}">
                  <a16:creationId xmlns:a16="http://schemas.microsoft.com/office/drawing/2014/main" id="{73B3D2FE-2865-D580-C06E-23BE8EDFE93A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BF3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05;p88">
              <a:extLst>
                <a:ext uri="{FF2B5EF4-FFF2-40B4-BE49-F238E27FC236}">
                  <a16:creationId xmlns:a16="http://schemas.microsoft.com/office/drawing/2014/main" id="{9B60C746-BC5C-70F4-AE48-3A582E7461DD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BF3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426;p50">
            <a:extLst>
              <a:ext uri="{FF2B5EF4-FFF2-40B4-BE49-F238E27FC236}">
                <a16:creationId xmlns:a16="http://schemas.microsoft.com/office/drawing/2014/main" id="{DE25263B-525B-723A-F17E-81433FEA2B11}"/>
              </a:ext>
            </a:extLst>
          </p:cNvPr>
          <p:cNvSpPr txBox="1"/>
          <p:nvPr/>
        </p:nvSpPr>
        <p:spPr>
          <a:xfrm>
            <a:off x="7478879" y="2152996"/>
            <a:ext cx="1314116" cy="71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Access a Bright Future</a:t>
            </a:r>
            <a:endParaRPr sz="2000" b="1" dirty="0">
              <a:solidFill>
                <a:srgbClr val="BF311A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98CEA-4856-28C5-6BF6-39DC1ADC9F67}"/>
              </a:ext>
            </a:extLst>
          </p:cNvPr>
          <p:cNvSpPr txBox="1"/>
          <p:nvPr/>
        </p:nvSpPr>
        <p:spPr>
          <a:xfrm>
            <a:off x="402467" y="3641892"/>
            <a:ext cx="841768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b="1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</a:defRPr>
            </a:lvl1pPr>
          </a:lstStyle>
          <a:p>
            <a:r>
              <a:rPr lang="en-US" dirty="0"/>
              <a:t>Post Secondary Readiness can be accurately predicted for most students by the completion of 10th Grade</a:t>
            </a:r>
            <a:br>
              <a:rPr lang="en-US" dirty="0"/>
            </a:br>
            <a:r>
              <a:rPr lang="en-US" dirty="0"/>
              <a:t>2024 readiness predictions have been delivered to both SDOC and OCPS at the end of July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ari Company Profi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D9D9D9"/>
      </a:lt2>
      <a:accent1>
        <a:srgbClr val="FD0000"/>
      </a:accent1>
      <a:accent2>
        <a:srgbClr val="F5F5F5"/>
      </a:accent2>
      <a:accent3>
        <a:srgbClr val="BBBBBB"/>
      </a:accent3>
      <a:accent4>
        <a:srgbClr val="000000"/>
      </a:accent4>
      <a:accent5>
        <a:srgbClr val="FD0000"/>
      </a:accent5>
      <a:accent6>
        <a:srgbClr val="FF8D8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7EA6BBE19324492AE2256C2093E10" ma:contentTypeVersion="7" ma:contentTypeDescription="Create a new document." ma:contentTypeScope="" ma:versionID="a233f5c42dc6ff2933c7c51741c08dff">
  <xsd:schema xmlns:xsd="http://www.w3.org/2001/XMLSchema" xmlns:xs="http://www.w3.org/2001/XMLSchema" xmlns:p="http://schemas.microsoft.com/office/2006/metadata/properties" xmlns:ns2="884aaed1-29ca-4bf8-86d7-9a7409fbfc13" targetNamespace="http://schemas.microsoft.com/office/2006/metadata/properties" ma:root="true" ma:fieldsID="17b6a5ef76b695153f191b5b34637bbe" ns2:_="">
    <xsd:import namespace="884aaed1-29ca-4bf8-86d7-9a7409fbfc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aaed1-29ca-4bf8-86d7-9a7409fbf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2AA387-3E85-4D85-925D-75CAF527F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EBF31-F72D-434C-B3D5-644861E835A8}">
  <ds:schemaRefs>
    <ds:schemaRef ds:uri="http://purl.org/dc/terms/"/>
    <ds:schemaRef ds:uri="cefe4bff-7a91-435a-8e4c-bbf76d435545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32b9b95-65ee-44bb-88ec-8b8042dfaf34"/>
    <ds:schemaRef ds:uri="306655d9-392d-49ac-bce1-39442ef79b34"/>
    <ds:schemaRef ds:uri="884aaed1-29ca-4bf8-86d7-9a7409fbfc13"/>
  </ds:schemaRefs>
</ds:datastoreItem>
</file>

<file path=customXml/itemProps3.xml><?xml version="1.0" encoding="utf-8"?>
<ds:datastoreItem xmlns:ds="http://schemas.openxmlformats.org/officeDocument/2006/customXml" ds:itemID="{67B42486-472D-4EEE-B836-6DE72AC0E70B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181</Words>
  <Application>Microsoft Office PowerPoint</Application>
  <PresentationFormat>On-screen Show (16:9)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Josefin Sans</vt:lpstr>
      <vt:lpstr>Josefin Sans ExtraLight</vt:lpstr>
      <vt:lpstr>Josefin Sans Light</vt:lpstr>
      <vt:lpstr>Josefin Sans Medium</vt:lpstr>
      <vt:lpstr>Tenorite</vt:lpstr>
      <vt:lpstr>Macari Company Profile by Slidesgo</vt:lpstr>
      <vt:lpstr>CFEED  College Access Impact</vt:lpstr>
      <vt:lpstr>Agenda</vt:lpstr>
      <vt:lpstr>Ecosystem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CFEED PPTX Template and Slide Layouts</dc:title>
  <dc:creator>April Newcity</dc:creator>
  <cp:keywords>2023</cp:keywords>
  <cp:lastModifiedBy>Michael Holt</cp:lastModifiedBy>
  <cp:revision>25</cp:revision>
  <dcterms:modified xsi:type="dcterms:W3CDTF">2023-09-21T07:43:00Z</dcterms:modified>
  <cp:category>Communications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0x0101008647EA6BBE19324492AE2256C2093E10</vt:lpwstr>
  </property>
  <property fmtid="{D5CDD505-2E9C-101B-9397-08002B2CF9AE}" pid="3" name="MediaServiceImageTags">
    <vt:lpwstr/>
  </property>
</Properties>
</file>