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4"/>
  </p:sldMasterIdLst>
  <p:notesMasterIdLst>
    <p:notesMasterId r:id="rId11"/>
  </p:notesMasterIdLst>
  <p:sldIdLst>
    <p:sldId id="328" r:id="rId5"/>
    <p:sldId id="326" r:id="rId6"/>
    <p:sldId id="264" r:id="rId7"/>
    <p:sldId id="261" r:id="rId8"/>
    <p:sldId id="330" r:id="rId9"/>
    <p:sldId id="32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860255-EB20-9341-36A8-8A16EDA64978}" name="Stephanie Mourra" initials="SM" userId="S::smourra@midtowncg.com::6632ccdc-75b4-4ef1-bf93-c0228208b58b" providerId="AD"/>
  <p188:author id="{BAF8DC5D-111A-023D-C308-5706C40E492B}" name="Leita Hermanson" initials="LH" userId="S::lhermanson@midtowncg.com::a5defa57-5fcf-46b4-99cc-0d2423bdbaed" providerId="AD"/>
  <p188:author id="{65160278-55FC-903D-2321-4F2AB4A756E0}" name="April Newcity" initials="AN" userId="S::anewcity@midtowncg.com::c1a88a5a-7b33-4a57-931d-190431b31e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11A"/>
    <a:srgbClr val="FFFFFF"/>
    <a:srgbClr val="FD00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633A5-1E16-4356-8A9A-73680A0DEEF4}" v="4" dt="2023-09-21T12:12:48.792"/>
    <p1510:client id="{F173528B-F2F3-4B67-A49A-7B8FE9410366}" v="15" dt="2023-09-21T12:11:37.108"/>
  </p1510:revLst>
</p1510:revInfo>
</file>

<file path=ppt/tableStyles.xml><?xml version="1.0" encoding="utf-8"?>
<a:tblStyleLst xmlns:a="http://schemas.openxmlformats.org/drawingml/2006/main" def="{0E1E233D-85E2-40B2-94F0-8B558A7605D7}">
  <a:tblStyle styleId="{0E1E233D-85E2-40B2-94F0-8B558A7605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olt" userId="d07fbc54-e22f-4ad7-ab21-ccb5c69707fb" providerId="ADAL" clId="{6CA5547E-8D5A-4447-9354-0DE898C88827}"/>
    <pc:docChg chg="undo custSel addSld delSld modSld">
      <pc:chgData name="Michael Holt" userId="d07fbc54-e22f-4ad7-ab21-ccb5c69707fb" providerId="ADAL" clId="{6CA5547E-8D5A-4447-9354-0DE898C88827}" dt="2023-09-21T07:43:45.935" v="213" actId="20577"/>
      <pc:docMkLst>
        <pc:docMk/>
      </pc:docMkLst>
      <pc:sldChg chg="modSp mod delCm">
        <pc:chgData name="Michael Holt" userId="d07fbc54-e22f-4ad7-ab21-ccb5c69707fb" providerId="ADAL" clId="{6CA5547E-8D5A-4447-9354-0DE898C88827}" dt="2023-09-21T07:08:46.921" v="203" actId="20577"/>
        <pc:sldMkLst>
          <pc:docMk/>
          <pc:sldMk cId="0" sldId="261"/>
        </pc:sldMkLst>
        <pc:spChg chg="mod">
          <ac:chgData name="Michael Holt" userId="d07fbc54-e22f-4ad7-ab21-ccb5c69707fb" providerId="ADAL" clId="{6CA5547E-8D5A-4447-9354-0DE898C88827}" dt="2023-09-21T07:08:46.921" v="203" actId="20577"/>
          <ac:spMkLst>
            <pc:docMk/>
            <pc:sldMk cId="0" sldId="261"/>
            <ac:spMk id="386" creationId="{00000000-0000-0000-0000-000000000000}"/>
          </ac:spMkLst>
        </pc:spChg>
        <pc:spChg chg="mod">
          <ac:chgData name="Michael Holt" userId="d07fbc54-e22f-4ad7-ab21-ccb5c69707fb" providerId="ADAL" clId="{6CA5547E-8D5A-4447-9354-0DE898C88827}" dt="2023-09-21T06:44:31.465" v="7" actId="122"/>
          <ac:spMkLst>
            <pc:docMk/>
            <pc:sldMk cId="0" sldId="261"/>
            <ac:spMk id="38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chael Holt" userId="d07fbc54-e22f-4ad7-ab21-ccb5c69707fb" providerId="ADAL" clId="{6CA5547E-8D5A-4447-9354-0DE898C88827}" dt="2023-09-21T07:04:06.448" v="162"/>
              <pc2:cmMkLst xmlns:pc2="http://schemas.microsoft.com/office/powerpoint/2019/9/main/command">
                <pc:docMk/>
                <pc:sldMk cId="0" sldId="261"/>
                <pc2:cmMk id="{330E5E1A-DCF1-4D23-B94B-C7F55BAD67CB}"/>
              </pc2:cmMkLst>
            </pc226:cmChg>
          </p:ext>
        </pc:extLst>
      </pc:sldChg>
      <pc:sldChg chg="addSp delSp modSp mod">
        <pc:chgData name="Michael Holt" userId="d07fbc54-e22f-4ad7-ab21-ccb5c69707fb" providerId="ADAL" clId="{6CA5547E-8D5A-4447-9354-0DE898C88827}" dt="2023-09-21T07:08:14.543" v="175" actId="34135"/>
        <pc:sldMkLst>
          <pc:docMk/>
          <pc:sldMk cId="0" sldId="264"/>
        </pc:sldMkLst>
        <pc:spChg chg="mod">
          <ac:chgData name="Michael Holt" userId="d07fbc54-e22f-4ad7-ab21-ccb5c69707fb" providerId="ADAL" clId="{6CA5547E-8D5A-4447-9354-0DE898C88827}" dt="2023-09-21T06:40:24.132" v="0" actId="14100"/>
          <ac:spMkLst>
            <pc:docMk/>
            <pc:sldMk cId="0" sldId="264"/>
            <ac:spMk id="32" creationId="{DE25263B-525B-723A-F17E-81433FEA2B11}"/>
          </ac:spMkLst>
        </pc:spChg>
        <pc:spChg chg="mod">
          <ac:chgData name="Michael Holt" userId="d07fbc54-e22f-4ad7-ab21-ccb5c69707fb" providerId="ADAL" clId="{6CA5547E-8D5A-4447-9354-0DE898C88827}" dt="2023-09-21T06:45:29.627" v="22" actId="20577"/>
          <ac:spMkLst>
            <pc:docMk/>
            <pc:sldMk cId="0" sldId="264"/>
            <ac:spMk id="416" creationId="{00000000-0000-0000-0000-000000000000}"/>
          </ac:spMkLst>
        </pc:spChg>
        <pc:spChg chg="mod">
          <ac:chgData name="Michael Holt" userId="d07fbc54-e22f-4ad7-ab21-ccb5c69707fb" providerId="ADAL" clId="{6CA5547E-8D5A-4447-9354-0DE898C88827}" dt="2023-09-21T06:48:12.202" v="103" actId="20577"/>
          <ac:spMkLst>
            <pc:docMk/>
            <pc:sldMk cId="0" sldId="264"/>
            <ac:spMk id="417" creationId="{00000000-0000-0000-0000-000000000000}"/>
          </ac:spMkLst>
        </pc:spChg>
        <pc:spChg chg="mod">
          <ac:chgData name="Michael Holt" userId="d07fbc54-e22f-4ad7-ab21-ccb5c69707fb" providerId="ADAL" clId="{6CA5547E-8D5A-4447-9354-0DE898C88827}" dt="2023-09-21T06:46:54.709" v="52" actId="20577"/>
          <ac:spMkLst>
            <pc:docMk/>
            <pc:sldMk cId="0" sldId="264"/>
            <ac:spMk id="420" creationId="{00000000-0000-0000-0000-000000000000}"/>
          </ac:spMkLst>
        </pc:spChg>
        <pc:spChg chg="mod">
          <ac:chgData name="Michael Holt" userId="d07fbc54-e22f-4ad7-ab21-ccb5c69707fb" providerId="ADAL" clId="{6CA5547E-8D5A-4447-9354-0DE898C88827}" dt="2023-09-21T07:01:49.594" v="137" actId="20577"/>
          <ac:spMkLst>
            <pc:docMk/>
            <pc:sldMk cId="0" sldId="264"/>
            <ac:spMk id="421" creationId="{00000000-0000-0000-0000-000000000000}"/>
          </ac:spMkLst>
        </pc:spChg>
        <pc:spChg chg="mod">
          <ac:chgData name="Michael Holt" userId="d07fbc54-e22f-4ad7-ab21-ccb5c69707fb" providerId="ADAL" clId="{6CA5547E-8D5A-4447-9354-0DE898C88827}" dt="2023-09-21T07:03:39.070" v="161" actId="20577"/>
          <ac:spMkLst>
            <pc:docMk/>
            <pc:sldMk cId="0" sldId="264"/>
            <ac:spMk id="425" creationId="{00000000-0000-0000-0000-000000000000}"/>
          </ac:spMkLst>
        </pc:spChg>
        <pc:spChg chg="mod ord">
          <ac:chgData name="Michael Holt" userId="d07fbc54-e22f-4ad7-ab21-ccb5c69707fb" providerId="ADAL" clId="{6CA5547E-8D5A-4447-9354-0DE898C88827}" dt="2023-09-21T07:02:57.497" v="140" actId="167"/>
          <ac:spMkLst>
            <pc:docMk/>
            <pc:sldMk cId="0" sldId="264"/>
            <ac:spMk id="426" creationId="{00000000-0000-0000-0000-000000000000}"/>
          </ac:spMkLst>
        </pc:spChg>
        <pc:spChg chg="mod">
          <ac:chgData name="Michael Holt" userId="d07fbc54-e22f-4ad7-ab21-ccb5c69707fb" providerId="ADAL" clId="{6CA5547E-8D5A-4447-9354-0DE898C88827}" dt="2023-09-21T06:47:56.901" v="87" actId="20577"/>
          <ac:spMkLst>
            <pc:docMk/>
            <pc:sldMk cId="0" sldId="264"/>
            <ac:spMk id="431" creationId="{00000000-0000-0000-0000-000000000000}"/>
          </ac:spMkLst>
        </pc:spChg>
        <pc:picChg chg="mod">
          <ac:chgData name="Michael Holt" userId="d07fbc54-e22f-4ad7-ab21-ccb5c69707fb" providerId="ADAL" clId="{6CA5547E-8D5A-4447-9354-0DE898C88827}" dt="2023-09-21T07:08:14.543" v="175" actId="34135"/>
          <ac:picMkLst>
            <pc:docMk/>
            <pc:sldMk cId="0" sldId="264"/>
            <ac:picMk id="3" creationId="{A2BD679C-364B-1BF1-6B77-477FBB48459D}"/>
          </ac:picMkLst>
        </pc:picChg>
        <pc:cxnChg chg="add mod">
          <ac:chgData name="Michael Holt" userId="d07fbc54-e22f-4ad7-ab21-ccb5c69707fb" providerId="ADAL" clId="{6CA5547E-8D5A-4447-9354-0DE898C88827}" dt="2023-09-21T06:50:08.986" v="118" actId="1076"/>
          <ac:cxnSpMkLst>
            <pc:docMk/>
            <pc:sldMk cId="0" sldId="264"/>
            <ac:cxnSpMk id="7" creationId="{85040C64-F575-188E-C317-2ECA5BC78B7C}"/>
          </ac:cxnSpMkLst>
        </pc:cxnChg>
        <pc:cxnChg chg="del mod">
          <ac:chgData name="Michael Holt" userId="d07fbc54-e22f-4ad7-ab21-ccb5c69707fb" providerId="ADAL" clId="{6CA5547E-8D5A-4447-9354-0DE898C88827}" dt="2023-09-21T06:50:01.759" v="117" actId="478"/>
          <ac:cxnSpMkLst>
            <pc:docMk/>
            <pc:sldMk cId="0" sldId="264"/>
            <ac:cxnSpMk id="419" creationId="{00000000-0000-0000-0000-000000000000}"/>
          </ac:cxnSpMkLst>
        </pc:cxnChg>
        <pc:cxnChg chg="mod">
          <ac:chgData name="Michael Holt" userId="d07fbc54-e22f-4ad7-ab21-ccb5c69707fb" providerId="ADAL" clId="{6CA5547E-8D5A-4447-9354-0DE898C88827}" dt="2023-09-21T07:02:54.226" v="139" actId="14100"/>
          <ac:cxnSpMkLst>
            <pc:docMk/>
            <pc:sldMk cId="0" sldId="264"/>
            <ac:cxnSpMk id="428" creationId="{00000000-0000-0000-0000-000000000000}"/>
          </ac:cxnSpMkLst>
        </pc:cxnChg>
        <pc:cxnChg chg="mod">
          <ac:chgData name="Michael Holt" userId="d07fbc54-e22f-4ad7-ab21-ccb5c69707fb" providerId="ADAL" clId="{6CA5547E-8D5A-4447-9354-0DE898C88827}" dt="2023-09-21T06:47:19.601" v="74" actId="14100"/>
          <ac:cxnSpMkLst>
            <pc:docMk/>
            <pc:sldMk cId="0" sldId="264"/>
            <ac:cxnSpMk id="433" creationId="{00000000-0000-0000-0000-000000000000}"/>
          </ac:cxnSpMkLst>
        </pc:cxnChg>
      </pc:sldChg>
      <pc:sldChg chg="addSp delSp modSp mod">
        <pc:chgData name="Michael Holt" userId="d07fbc54-e22f-4ad7-ab21-ccb5c69707fb" providerId="ADAL" clId="{6CA5547E-8D5A-4447-9354-0DE898C88827}" dt="2023-09-21T07:43:45.935" v="213" actId="20577"/>
        <pc:sldMkLst>
          <pc:docMk/>
          <pc:sldMk cId="900330443" sldId="326"/>
        </pc:sldMkLst>
        <pc:spChg chg="mod">
          <ac:chgData name="Michael Holt" userId="d07fbc54-e22f-4ad7-ab21-ccb5c69707fb" providerId="ADAL" clId="{6CA5547E-8D5A-4447-9354-0DE898C88827}" dt="2023-09-21T06:40:35.886" v="6" actId="20577"/>
          <ac:spMkLst>
            <pc:docMk/>
            <pc:sldMk cId="900330443" sldId="326"/>
            <ac:spMk id="349" creationId="{00000000-0000-0000-0000-000000000000}"/>
          </ac:spMkLst>
        </pc:spChg>
        <pc:spChg chg="mod">
          <ac:chgData name="Michael Holt" userId="d07fbc54-e22f-4ad7-ab21-ccb5c69707fb" providerId="ADAL" clId="{6CA5547E-8D5A-4447-9354-0DE898C88827}" dt="2023-09-21T06:50:28.862" v="119" actId="20577"/>
          <ac:spMkLst>
            <pc:docMk/>
            <pc:sldMk cId="900330443" sldId="326"/>
            <ac:spMk id="352" creationId="{00000000-0000-0000-0000-000000000000}"/>
          </ac:spMkLst>
        </pc:spChg>
        <pc:spChg chg="mod">
          <ac:chgData name="Michael Holt" userId="d07fbc54-e22f-4ad7-ab21-ccb5c69707fb" providerId="ADAL" clId="{6CA5547E-8D5A-4447-9354-0DE898C88827}" dt="2023-09-21T07:43:13.398" v="208" actId="20577"/>
          <ac:spMkLst>
            <pc:docMk/>
            <pc:sldMk cId="900330443" sldId="326"/>
            <ac:spMk id="356" creationId="{00000000-0000-0000-0000-000000000000}"/>
          </ac:spMkLst>
        </pc:spChg>
        <pc:spChg chg="mod">
          <ac:chgData name="Michael Holt" userId="d07fbc54-e22f-4ad7-ab21-ccb5c69707fb" providerId="ADAL" clId="{6CA5547E-8D5A-4447-9354-0DE898C88827}" dt="2023-09-21T07:43:45.935" v="213" actId="20577"/>
          <ac:spMkLst>
            <pc:docMk/>
            <pc:sldMk cId="900330443" sldId="326"/>
            <ac:spMk id="358" creationId="{00000000-0000-0000-0000-000000000000}"/>
          </ac:spMkLst>
        </pc:spChg>
        <pc:picChg chg="add mod">
          <ac:chgData name="Michael Holt" userId="d07fbc54-e22f-4ad7-ab21-ccb5c69707fb" providerId="ADAL" clId="{6CA5547E-8D5A-4447-9354-0DE898C88827}" dt="2023-09-21T07:08:10.073" v="174" actId="34135"/>
          <ac:picMkLst>
            <pc:docMk/>
            <pc:sldMk cId="900330443" sldId="326"/>
            <ac:picMk id="2" creationId="{4B8C82C2-7C00-F781-C939-A2AAA6F61C47}"/>
          </ac:picMkLst>
        </pc:picChg>
        <pc:picChg chg="del mod">
          <ac:chgData name="Michael Holt" userId="d07fbc54-e22f-4ad7-ab21-ccb5c69707fb" providerId="ADAL" clId="{6CA5547E-8D5A-4447-9354-0DE898C88827}" dt="2023-09-21T07:07:38.480" v="169" actId="478"/>
          <ac:picMkLst>
            <pc:docMk/>
            <pc:sldMk cId="900330443" sldId="326"/>
            <ac:picMk id="3" creationId="{CF248164-76C8-190D-F3F7-9CB3F80FBBEF}"/>
          </ac:picMkLst>
        </pc:picChg>
      </pc:sldChg>
      <pc:sldChg chg="add del">
        <pc:chgData name="Michael Holt" userId="d07fbc54-e22f-4ad7-ab21-ccb5c69707fb" providerId="ADAL" clId="{6CA5547E-8D5A-4447-9354-0DE898C88827}" dt="2023-09-21T07:07:56.104" v="171" actId="2696"/>
        <pc:sldMkLst>
          <pc:docMk/>
          <pc:sldMk cId="1260469763" sldId="329"/>
        </pc:sldMkLst>
      </pc:sldChg>
      <pc:sldMasterChg chg="delSldLayout">
        <pc:chgData name="Michael Holt" userId="d07fbc54-e22f-4ad7-ab21-ccb5c69707fb" providerId="ADAL" clId="{6CA5547E-8D5A-4447-9354-0DE898C88827}" dt="2023-09-21T07:07:56.104" v="171" actId="2696"/>
        <pc:sldMasterMkLst>
          <pc:docMk/>
          <pc:sldMasterMk cId="0" sldId="2147483686"/>
        </pc:sldMasterMkLst>
        <pc:sldLayoutChg chg="del">
          <pc:chgData name="Michael Holt" userId="d07fbc54-e22f-4ad7-ab21-ccb5c69707fb" providerId="ADAL" clId="{6CA5547E-8D5A-4447-9354-0DE898C88827}" dt="2023-09-21T07:07:56.104" v="171" actId="2696"/>
          <pc:sldLayoutMkLst>
            <pc:docMk/>
            <pc:sldMasterMk cId="0" sldId="2147483686"/>
            <pc:sldLayoutMk cId="0" sldId="2147483689"/>
          </pc:sldLayoutMkLst>
        </pc:sldLayoutChg>
      </pc:sldMasterChg>
    </pc:docChg>
  </pc:docChgLst>
  <pc:docChgLst>
    <pc:chgData name="April  Newcity" userId="S::v_anewcity@valenciacollege.edu::8f3bd455-7bd2-484e-8ca5-9ba0716d82c9" providerId="AD" clId="Web-{F173528B-F2F3-4B67-A49A-7B8FE9410366}"/>
    <pc:docChg chg="addSld modSld sldOrd">
      <pc:chgData name="April  Newcity" userId="S::v_anewcity@valenciacollege.edu::8f3bd455-7bd2-484e-8ca5-9ba0716d82c9" providerId="AD" clId="Web-{F173528B-F2F3-4B67-A49A-7B8FE9410366}" dt="2023-09-21T12:11:37.108" v="12" actId="1076"/>
      <pc:docMkLst>
        <pc:docMk/>
      </pc:docMkLst>
      <pc:sldChg chg="addSp modSp new ord">
        <pc:chgData name="April  Newcity" userId="S::v_anewcity@valenciacollege.edu::8f3bd455-7bd2-484e-8ca5-9ba0716d82c9" providerId="AD" clId="Web-{F173528B-F2F3-4B67-A49A-7B8FE9410366}" dt="2023-09-21T12:02:52.290" v="4"/>
        <pc:sldMkLst>
          <pc:docMk/>
          <pc:sldMk cId="4196897553" sldId="329"/>
        </pc:sldMkLst>
        <pc:picChg chg="add mod">
          <ac:chgData name="April  Newcity" userId="S::v_anewcity@valenciacollege.edu::8f3bd455-7bd2-484e-8ca5-9ba0716d82c9" providerId="AD" clId="Web-{F173528B-F2F3-4B67-A49A-7B8FE9410366}" dt="2023-09-21T12:02:37.227" v="3" actId="14100"/>
          <ac:picMkLst>
            <pc:docMk/>
            <pc:sldMk cId="4196897553" sldId="329"/>
            <ac:picMk id="5" creationId="{C7A94393-18FD-CADF-596D-AFD99FEADC33}"/>
          </ac:picMkLst>
        </pc:picChg>
      </pc:sldChg>
      <pc:sldChg chg="addSp modSp new ord">
        <pc:chgData name="April  Newcity" userId="S::v_anewcity@valenciacollege.edu::8f3bd455-7bd2-484e-8ca5-9ba0716d82c9" providerId="AD" clId="Web-{F173528B-F2F3-4B67-A49A-7B8FE9410366}" dt="2023-09-21T12:11:37.108" v="12" actId="1076"/>
        <pc:sldMkLst>
          <pc:docMk/>
          <pc:sldMk cId="281885107" sldId="330"/>
        </pc:sldMkLst>
        <pc:picChg chg="add mod">
          <ac:chgData name="April  Newcity" userId="S::v_anewcity@valenciacollege.edu::8f3bd455-7bd2-484e-8ca5-9ba0716d82c9" providerId="AD" clId="Web-{F173528B-F2F3-4B67-A49A-7B8FE9410366}" dt="2023-09-21T12:11:37.108" v="12" actId="1076"/>
          <ac:picMkLst>
            <pc:docMk/>
            <pc:sldMk cId="281885107" sldId="330"/>
            <ac:picMk id="5" creationId="{27C12E50-8E4A-D5F9-4F82-F2F52432C99D}"/>
          </ac:picMkLst>
        </pc:picChg>
      </pc:sldChg>
    </pc:docChg>
  </pc:docChgLst>
  <pc:docChgLst>
    <pc:chgData name="April  Newcity" userId="S::v_anewcity@valenciacollege.edu::8f3bd455-7bd2-484e-8ca5-9ba0716d82c9" providerId="AD" clId="Web-{A4F633A5-1E16-4356-8A9A-73680A0DEEF4}"/>
    <pc:docChg chg="modSld">
      <pc:chgData name="April  Newcity" userId="S::v_anewcity@valenciacollege.edu::8f3bd455-7bd2-484e-8ca5-9ba0716d82c9" providerId="AD" clId="Web-{A4F633A5-1E16-4356-8A9A-73680A0DEEF4}" dt="2023-09-21T12:12:48.792" v="3" actId="14100"/>
      <pc:docMkLst>
        <pc:docMk/>
      </pc:docMkLst>
      <pc:sldChg chg="modSp">
        <pc:chgData name="April  Newcity" userId="S::v_anewcity@valenciacollege.edu::8f3bd455-7bd2-484e-8ca5-9ba0716d82c9" providerId="AD" clId="Web-{A4F633A5-1E16-4356-8A9A-73680A0DEEF4}" dt="2023-09-21T12:12:48.792" v="3" actId="14100"/>
        <pc:sldMkLst>
          <pc:docMk/>
          <pc:sldMk cId="4196897553" sldId="329"/>
        </pc:sldMkLst>
        <pc:picChg chg="mod">
          <ac:chgData name="April  Newcity" userId="S::v_anewcity@valenciacollege.edu::8f3bd455-7bd2-484e-8ca5-9ba0716d82c9" providerId="AD" clId="Web-{A4F633A5-1E16-4356-8A9A-73680A0DEEF4}" dt="2023-09-21T12:12:48.792" v="3" actId="14100"/>
          <ac:picMkLst>
            <pc:docMk/>
            <pc:sldMk cId="4196897553" sldId="329"/>
            <ac:picMk id="5" creationId="{C7A94393-18FD-CADF-596D-AFD99FEADC33}"/>
          </ac:picMkLst>
        </pc:picChg>
      </pc:sldChg>
      <pc:sldChg chg="modSp">
        <pc:chgData name="April  Newcity" userId="S::v_anewcity@valenciacollege.edu::8f3bd455-7bd2-484e-8ca5-9ba0716d82c9" providerId="AD" clId="Web-{A4F633A5-1E16-4356-8A9A-73680A0DEEF4}" dt="2023-09-21T12:12:41.636" v="2" actId="1076"/>
        <pc:sldMkLst>
          <pc:docMk/>
          <pc:sldMk cId="281885107" sldId="330"/>
        </pc:sldMkLst>
        <pc:picChg chg="mod">
          <ac:chgData name="April  Newcity" userId="S::v_anewcity@valenciacollege.edu::8f3bd455-7bd2-484e-8ca5-9ba0716d82c9" providerId="AD" clId="Web-{A4F633A5-1E16-4356-8A9A-73680A0DEEF4}" dt="2023-09-21T12:12:41.636" v="2" actId="1076"/>
          <ac:picMkLst>
            <pc:docMk/>
            <pc:sldMk cId="281885107" sldId="330"/>
            <ac:picMk id="5" creationId="{27C12E50-8E4A-D5F9-4F82-F2F52432C9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788e9a590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788e9a590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834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88e9a590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88e9a590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03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cab08de558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cab08de558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a275fba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a275fba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5750" y="2130662"/>
            <a:ext cx="3173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Josefin Sans"/>
              <a:buNone/>
              <a:defRPr sz="36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925751" y="1640525"/>
            <a:ext cx="1724100" cy="8418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sefin Sans"/>
              <a:buNone/>
              <a:defRPr sz="6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6000"/>
              <a:buFont typeface="Josefin Sans"/>
              <a:buNone/>
              <a:defRPr sz="6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25750" y="3471400"/>
            <a:ext cx="30273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 Light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542275" y="1625200"/>
            <a:ext cx="0" cy="2961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idx="2" hasCustomPrompt="1"/>
          </p:nvPr>
        </p:nvSpPr>
        <p:spPr>
          <a:xfrm>
            <a:off x="146725" y="4719850"/>
            <a:ext cx="1689000" cy="16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Josefin Sans"/>
              <a:buNone/>
              <a:defRPr sz="19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241206" y="4608973"/>
            <a:ext cx="120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title" idx="3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6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6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 idx="2" hasCustomPrompt="1"/>
          </p:nvPr>
        </p:nvSpPr>
        <p:spPr>
          <a:xfrm>
            <a:off x="146725" y="4719850"/>
            <a:ext cx="1689000" cy="16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Josefin Sans"/>
              <a:buNone/>
              <a:defRPr sz="19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241206" y="4608973"/>
            <a:ext cx="120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410325" y="1727250"/>
            <a:ext cx="5264700" cy="23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Char char="●"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 idx="3"/>
          </p:nvPr>
        </p:nvSpPr>
        <p:spPr>
          <a:xfrm>
            <a:off x="713225" y="476525"/>
            <a:ext cx="69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9" name="Google Shape;49;p7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50;p7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/>
          <p:nvPr/>
        </p:nvCxnSpPr>
        <p:spPr>
          <a:xfrm>
            <a:off x="-14031" y="1217264"/>
            <a:ext cx="3594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6977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6" name="Google Shape;86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121625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6977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/>
          </p:nvPr>
        </p:nvSpPr>
        <p:spPr>
          <a:xfrm>
            <a:off x="16977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" hasCustomPrompt="1"/>
          </p:nvPr>
        </p:nvSpPr>
        <p:spPr>
          <a:xfrm>
            <a:off x="1121600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5"/>
          </p:nvPr>
        </p:nvSpPr>
        <p:spPr>
          <a:xfrm>
            <a:off x="16977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6"/>
          </p:nvPr>
        </p:nvSpPr>
        <p:spPr>
          <a:xfrm>
            <a:off x="56625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7" hasCustomPrompt="1"/>
          </p:nvPr>
        </p:nvSpPr>
        <p:spPr>
          <a:xfrm>
            <a:off x="5086400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8"/>
          </p:nvPr>
        </p:nvSpPr>
        <p:spPr>
          <a:xfrm>
            <a:off x="56625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9"/>
          </p:nvPr>
        </p:nvSpPr>
        <p:spPr>
          <a:xfrm>
            <a:off x="56625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87456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4"/>
          </p:nvPr>
        </p:nvSpPr>
        <p:spPr>
          <a:xfrm>
            <a:off x="56625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5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13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3"/>
          <p:cNvSpPr txBox="1"/>
          <p:nvPr/>
        </p:nvSpPr>
        <p:spPr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endParaRPr sz="11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6481100" y="-39600"/>
            <a:ext cx="2701200" cy="2537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cxnSp>
        <p:nvCxnSpPr>
          <p:cNvPr id="304" name="Google Shape;304;p36"/>
          <p:cNvCxnSpPr/>
          <p:nvPr/>
        </p:nvCxnSpPr>
        <p:spPr>
          <a:xfrm>
            <a:off x="525225" y="441500"/>
            <a:ext cx="0" cy="27105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36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/>
          <p:nvPr/>
        </p:nvSpPr>
        <p:spPr>
          <a:xfrm>
            <a:off x="-159275" y="1563300"/>
            <a:ext cx="1591500" cy="3962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cxnSp>
        <p:nvCxnSpPr>
          <p:cNvPr id="308" name="Google Shape;308;p37"/>
          <p:cNvCxnSpPr/>
          <p:nvPr/>
        </p:nvCxnSpPr>
        <p:spPr>
          <a:xfrm rot="10800000">
            <a:off x="986725" y="1327650"/>
            <a:ext cx="4455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7"/>
          <p:cNvCxnSpPr/>
          <p:nvPr/>
        </p:nvCxnSpPr>
        <p:spPr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92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4225" y="1159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Medium"/>
              <a:buChar char="●"/>
              <a:defRPr sz="1800">
                <a:solidFill>
                  <a:schemeClr val="dk1"/>
                </a:solidFill>
                <a:latin typeface="Josefin Sans Medium"/>
                <a:ea typeface="Josefin Sans Medium"/>
                <a:cs typeface="Josefin Sans Medium"/>
                <a:sym typeface="Josefin Sans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Char char="■"/>
              <a:defRPr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Char char="●"/>
              <a:defRPr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lvl="4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efin Sans ExtraLight"/>
              <a:buChar char="○"/>
              <a:defRPr sz="13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●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○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8" r:id="rId4"/>
    <p:sldLayoutId id="2147483659" r:id="rId5"/>
    <p:sldLayoutId id="2147483682" r:id="rId6"/>
    <p:sldLayoutId id="2147483683" r:id="rId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68132-91DF-10DC-D06F-AB4E5E57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42"/>
            <a:ext cx="9144000" cy="51273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6B6D3F8-B7ED-B30C-2A52-FD7FD4DAB60F}"/>
              </a:ext>
            </a:extLst>
          </p:cNvPr>
          <p:cNvSpPr/>
          <p:nvPr/>
        </p:nvSpPr>
        <p:spPr>
          <a:xfrm>
            <a:off x="92414" y="1204407"/>
            <a:ext cx="3900790" cy="2728608"/>
          </a:xfrm>
          <a:prstGeom prst="rect">
            <a:avLst/>
          </a:prstGeom>
          <a:solidFill>
            <a:srgbClr val="BF311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ack and grey geometrical object&#10;&#10;Description automatically generated with medium confidence">
            <a:extLst>
              <a:ext uri="{FF2B5EF4-FFF2-40B4-BE49-F238E27FC236}">
                <a16:creationId xmlns:a16="http://schemas.microsoft.com/office/drawing/2014/main" id="{EFE43C6B-412B-616E-0CC1-F1EA43DD7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63533" y="-1947389"/>
            <a:ext cx="5216939" cy="9144002"/>
          </a:xfrm>
          <a:prstGeom prst="rect">
            <a:avLst/>
          </a:prstGeom>
        </p:spPr>
      </p:pic>
      <p:sp>
        <p:nvSpPr>
          <p:cNvPr id="378" name="Google Shape;378;p46"/>
          <p:cNvSpPr txBox="1">
            <a:spLocks noGrp="1"/>
          </p:cNvSpPr>
          <p:nvPr>
            <p:ph type="subTitle" idx="1"/>
          </p:nvPr>
        </p:nvSpPr>
        <p:spPr>
          <a:xfrm>
            <a:off x="664954" y="2288774"/>
            <a:ext cx="2788465" cy="478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200" dirty="0">
                <a:solidFill>
                  <a:schemeClr val="bg1"/>
                </a:solidFill>
                <a:latin typeface="Tenorite"/>
              </a:rPr>
              <a:t>Approval Process &amp; Review of Post-Secondary Readiness Infographic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BB59E4-BA6A-7A05-93E4-05C004B099E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664950" y="426732"/>
            <a:ext cx="8175559" cy="18947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enorite"/>
              </a:rPr>
              <a:t>CFEED </a:t>
            </a:r>
            <a:br>
              <a:rPr lang="en-US" dirty="0">
                <a:solidFill>
                  <a:schemeClr val="bg1"/>
                </a:solidFill>
                <a:latin typeface="Tenorite"/>
              </a:rPr>
            </a:br>
            <a:r>
              <a:rPr lang="en-US" dirty="0">
                <a:solidFill>
                  <a:schemeClr val="bg1"/>
                </a:solidFill>
                <a:latin typeface="Tenorite"/>
              </a:rPr>
              <a:t>Communications</a:t>
            </a:r>
          </a:p>
        </p:txBody>
      </p:sp>
      <p:sp>
        <p:nvSpPr>
          <p:cNvPr id="6" name="Google Shape;378;p46">
            <a:extLst>
              <a:ext uri="{FF2B5EF4-FFF2-40B4-BE49-F238E27FC236}">
                <a16:creationId xmlns:a16="http://schemas.microsoft.com/office/drawing/2014/main" id="{324C4922-7CC4-201F-21F6-4FA99419535F}"/>
              </a:ext>
            </a:extLst>
          </p:cNvPr>
          <p:cNvSpPr txBox="1">
            <a:spLocks/>
          </p:cNvSpPr>
          <p:nvPr/>
        </p:nvSpPr>
        <p:spPr>
          <a:xfrm>
            <a:off x="664950" y="2744191"/>
            <a:ext cx="1377817" cy="31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 Light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None/>
              <a:defRPr sz="1400" b="0" i="0" u="none" strike="noStrike" cap="none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3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pPr marL="0" indent="0"/>
            <a:r>
              <a:rPr lang="en" sz="1000" dirty="0">
                <a:solidFill>
                  <a:schemeClr val="bg1"/>
                </a:solidFill>
                <a:latin typeface="Tenorite"/>
              </a:rPr>
              <a:t>September 2023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3488F8-FEED-82C3-4ADE-491C8BE94A4D}"/>
              </a:ext>
            </a:extLst>
          </p:cNvPr>
          <p:cNvCxnSpPr>
            <a:cxnSpLocks/>
          </p:cNvCxnSpPr>
          <p:nvPr/>
        </p:nvCxnSpPr>
        <p:spPr>
          <a:xfrm>
            <a:off x="527870" y="599090"/>
            <a:ext cx="0" cy="2401014"/>
          </a:xfrm>
          <a:prstGeom prst="straightConnector1">
            <a:avLst/>
          </a:prstGeom>
          <a:ln w="76200">
            <a:solidFill>
              <a:srgbClr val="C00000">
                <a:alpha val="88000"/>
              </a:srgb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E8FC8F7-D5EF-7D70-AE4C-D3D730FB9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430469"/>
            <a:ext cx="2706624" cy="92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6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>
            <a:spLocks noGrp="1"/>
          </p:cNvSpPr>
          <p:nvPr>
            <p:ph type="title" idx="15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enorite" panose="00000500000000000000" pitchFamily="2" charset="0"/>
              </a:rPr>
              <a:t>Agenda</a:t>
            </a:r>
            <a:endParaRPr dirty="0">
              <a:latin typeface="Tenorite" panose="00000500000000000000" pitchFamily="2" charset="0"/>
            </a:endParaRPr>
          </a:p>
        </p:txBody>
      </p:sp>
      <p:sp>
        <p:nvSpPr>
          <p:cNvPr id="350" name="Google Shape;350;p45"/>
          <p:cNvSpPr txBox="1">
            <a:spLocks noGrp="1"/>
          </p:cNvSpPr>
          <p:nvPr>
            <p:ph type="title"/>
          </p:nvPr>
        </p:nvSpPr>
        <p:spPr>
          <a:xfrm>
            <a:off x="1697700" y="1738964"/>
            <a:ext cx="3165848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enorite" panose="00000500000000000000" pitchFamily="2" charset="0"/>
              </a:rPr>
              <a:t>Approval Process</a:t>
            </a:r>
            <a:endParaRPr sz="2400" dirty="0">
              <a:latin typeface="Tenorite" panose="00000500000000000000" pitchFamily="2" charset="0"/>
            </a:endParaRPr>
          </a:p>
        </p:txBody>
      </p:sp>
      <p:sp>
        <p:nvSpPr>
          <p:cNvPr id="351" name="Google Shape;351;p45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121625" y="1673264"/>
            <a:ext cx="576000" cy="593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311A"/>
                </a:solidFill>
              </a:rPr>
              <a:t>01</a:t>
            </a:r>
            <a:endParaRPr dirty="0">
              <a:solidFill>
                <a:srgbClr val="BF311A"/>
              </a:solidFill>
            </a:endParaRPr>
          </a:p>
        </p:txBody>
      </p:sp>
      <p:sp>
        <p:nvSpPr>
          <p:cNvPr id="352" name="Google Shape;352;p45"/>
          <p:cNvSpPr txBox="1">
            <a:spLocks noGrp="1"/>
          </p:cNvSpPr>
          <p:nvPr>
            <p:ph type="subTitle" idx="1"/>
          </p:nvPr>
        </p:nvSpPr>
        <p:spPr>
          <a:xfrm>
            <a:off x="1697700" y="2264647"/>
            <a:ext cx="2712300" cy="1069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enorite" panose="00000500000000000000" pitchFamily="2" charset="0"/>
              </a:rPr>
              <a:t>High level introduction for a communications approval process</a:t>
            </a:r>
            <a:endParaRPr dirty="0">
              <a:latin typeface="Tenorite" panose="00000500000000000000" pitchFamily="2" charset="0"/>
            </a:endParaRPr>
          </a:p>
        </p:txBody>
      </p:sp>
      <p:sp>
        <p:nvSpPr>
          <p:cNvPr id="356" name="Google Shape;356;p45"/>
          <p:cNvSpPr txBox="1">
            <a:spLocks noGrp="1"/>
          </p:cNvSpPr>
          <p:nvPr>
            <p:ph type="title" idx="6"/>
          </p:nvPr>
        </p:nvSpPr>
        <p:spPr>
          <a:xfrm>
            <a:off x="5662400" y="1708921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enorite" panose="00000500000000000000" pitchFamily="2" charset="0"/>
              </a:rPr>
              <a:t>Feedback</a:t>
            </a:r>
          </a:p>
        </p:txBody>
      </p:sp>
      <p:sp>
        <p:nvSpPr>
          <p:cNvPr id="357" name="Google Shape;357;p45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5086400" y="1673264"/>
            <a:ext cx="576000" cy="5934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311A"/>
                </a:solidFill>
              </a:rPr>
              <a:t>02</a:t>
            </a:r>
            <a:endParaRPr>
              <a:solidFill>
                <a:srgbClr val="BF311A"/>
              </a:solidFill>
            </a:endParaRPr>
          </a:p>
        </p:txBody>
      </p:sp>
      <p:sp>
        <p:nvSpPr>
          <p:cNvPr id="358" name="Google Shape;358;p45"/>
          <p:cNvSpPr txBox="1">
            <a:spLocks noGrp="1"/>
          </p:cNvSpPr>
          <p:nvPr>
            <p:ph type="subTitle" idx="8"/>
          </p:nvPr>
        </p:nvSpPr>
        <p:spPr>
          <a:xfrm>
            <a:off x="5662499" y="2264648"/>
            <a:ext cx="3020359" cy="1286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enorite" panose="00000500000000000000" pitchFamily="2" charset="0"/>
              </a:rPr>
              <a:t>Give Feedback on the </a:t>
            </a:r>
            <a:br>
              <a:rPr lang="en-US" dirty="0">
                <a:latin typeface="Tenorite" panose="00000500000000000000" pitchFamily="2" charset="0"/>
              </a:rPr>
            </a:br>
            <a:r>
              <a:rPr lang="en-US" dirty="0">
                <a:latin typeface="Tenorite" panose="00000500000000000000" pitchFamily="2" charset="0"/>
              </a:rPr>
              <a:t>4 Levels of Post Secondary Readiness Infographic</a:t>
            </a:r>
            <a:endParaRPr dirty="0">
              <a:latin typeface="Tenorite" panose="00000500000000000000" pitchFamily="2" charset="0"/>
            </a:endParaRPr>
          </a:p>
        </p:txBody>
      </p:sp>
      <p:cxnSp>
        <p:nvCxnSpPr>
          <p:cNvPr id="362" name="Google Shape;362;p45"/>
          <p:cNvCxnSpPr/>
          <p:nvPr/>
        </p:nvCxnSpPr>
        <p:spPr>
          <a:xfrm>
            <a:off x="1026763" y="1766770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BF311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45"/>
          <p:cNvCxnSpPr/>
          <p:nvPr/>
        </p:nvCxnSpPr>
        <p:spPr>
          <a:xfrm>
            <a:off x="4991563" y="1766770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BF311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B8C82C2-7C00-F781-C939-A2AAA6F61C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964" y="4669882"/>
            <a:ext cx="1702254" cy="3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3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0"/>
          <p:cNvSpPr txBox="1"/>
          <p:nvPr/>
        </p:nvSpPr>
        <p:spPr>
          <a:xfrm>
            <a:off x="3726507" y="1591045"/>
            <a:ext cx="2889344" cy="54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BF311A"/>
                </a:solidFill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3. CFEED Communication Team</a:t>
            </a:r>
            <a:endParaRPr b="1" dirty="0">
              <a:solidFill>
                <a:srgbClr val="BF311A"/>
              </a:solidFill>
              <a:latin typeface="Tenorite" panose="00000500000000000000" pitchFamily="2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415" name="Google Shape;415;p50"/>
          <p:cNvSpPr txBox="1">
            <a:spLocks noGrp="1"/>
          </p:cNvSpPr>
          <p:nvPr>
            <p:ph type="title" idx="3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enorite" panose="00000500000000000000" pitchFamily="2" charset="0"/>
              </a:rPr>
              <a:t>CFEED Communication Review</a:t>
            </a:r>
            <a:endParaRPr dirty="0">
              <a:latin typeface="Tenorite" panose="00000500000000000000" pitchFamily="2" charset="0"/>
            </a:endParaRPr>
          </a:p>
        </p:txBody>
      </p:sp>
      <p:sp>
        <p:nvSpPr>
          <p:cNvPr id="416" name="Google Shape;416;p50"/>
          <p:cNvSpPr txBox="1"/>
          <p:nvPr/>
        </p:nvSpPr>
        <p:spPr>
          <a:xfrm>
            <a:off x="1512151" y="1834504"/>
            <a:ext cx="16458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00000"/>
                </a:solidFill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Data &amp; Analytics</a:t>
            </a:r>
            <a:endParaRPr sz="1000" b="1" dirty="0">
              <a:solidFill>
                <a:srgbClr val="000000"/>
              </a:solidFill>
              <a:latin typeface="Tenorite" panose="00000500000000000000" pitchFamily="2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417" name="Google Shape;417;p50"/>
          <p:cNvSpPr txBox="1"/>
          <p:nvPr/>
        </p:nvSpPr>
        <p:spPr>
          <a:xfrm>
            <a:off x="1303195" y="1598479"/>
            <a:ext cx="2169304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BF311A"/>
                </a:solidFill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1. CFEED Research Team</a:t>
            </a:r>
            <a:endParaRPr b="1" dirty="0">
              <a:solidFill>
                <a:srgbClr val="BF311A"/>
              </a:solidFill>
              <a:latin typeface="Tenorite" panose="00000500000000000000" pitchFamily="2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420" name="Google Shape;420;p50"/>
          <p:cNvSpPr txBox="1"/>
          <p:nvPr/>
        </p:nvSpPr>
        <p:spPr>
          <a:xfrm>
            <a:off x="1906510" y="3197033"/>
            <a:ext cx="2620378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Review with Analysts &amp; Leadership</a:t>
            </a:r>
            <a:endParaRPr sz="1000" b="1" dirty="0">
              <a:solidFill>
                <a:srgbClr val="000000"/>
              </a:solidFill>
              <a:latin typeface="Tenorite" panose="00000500000000000000" pitchFamily="2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421" name="Google Shape;421;p50"/>
          <p:cNvSpPr txBox="1"/>
          <p:nvPr/>
        </p:nvSpPr>
        <p:spPr>
          <a:xfrm>
            <a:off x="1699927" y="2965385"/>
            <a:ext cx="3044091" cy="42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BF311A"/>
                </a:solidFill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2. Insights Review</a:t>
            </a:r>
            <a:endParaRPr b="1" dirty="0">
              <a:solidFill>
                <a:srgbClr val="BF311A"/>
              </a:solidFill>
              <a:latin typeface="Tenorite" panose="00000500000000000000" pitchFamily="2" charset="0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423" name="Google Shape;423;p50"/>
          <p:cNvCxnSpPr>
            <a:cxnSpLocks/>
            <a:stCxn id="421" idx="1"/>
          </p:cNvCxnSpPr>
          <p:nvPr/>
        </p:nvCxnSpPr>
        <p:spPr>
          <a:xfrm rot="10800000">
            <a:off x="1535761" y="2731041"/>
            <a:ext cx="164167" cy="449219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425" name="Google Shape;425;p50"/>
          <p:cNvSpPr txBox="1"/>
          <p:nvPr/>
        </p:nvSpPr>
        <p:spPr>
          <a:xfrm>
            <a:off x="3952845" y="1825234"/>
            <a:ext cx="230996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00000"/>
                </a:solidFill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Story Telling &amp; Visual Design</a:t>
            </a:r>
            <a:endParaRPr sz="1000" b="1" dirty="0">
              <a:solidFill>
                <a:srgbClr val="000000"/>
              </a:solidFill>
              <a:latin typeface="Tenorite" panose="00000500000000000000" pitchFamily="2" charset="0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428" name="Google Shape;428;p50"/>
          <p:cNvCxnSpPr>
            <a:cxnSpLocks/>
            <a:stCxn id="426" idx="1"/>
          </p:cNvCxnSpPr>
          <p:nvPr/>
        </p:nvCxnSpPr>
        <p:spPr>
          <a:xfrm rot="10800000" flipV="1">
            <a:off x="3599799" y="1861102"/>
            <a:ext cx="126708" cy="847386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430" name="Google Shape;430;p50"/>
          <p:cNvSpPr txBox="1"/>
          <p:nvPr/>
        </p:nvSpPr>
        <p:spPr>
          <a:xfrm>
            <a:off x="4508984" y="3181093"/>
            <a:ext cx="2268587" cy="45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Public facing &amp; sensitive documents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go through Governance team </a:t>
            </a:r>
            <a:endParaRPr sz="1000" b="1" dirty="0">
              <a:solidFill>
                <a:srgbClr val="000000"/>
              </a:solidFill>
              <a:latin typeface="Tenorite" panose="00000500000000000000" pitchFamily="2" charset="0"/>
              <a:ea typeface="Josefin Sans"/>
              <a:cs typeface="Josefin Sans"/>
              <a:sym typeface="Josefin Sans"/>
            </a:endParaRPr>
          </a:p>
        </p:txBody>
      </p:sp>
      <p:sp>
        <p:nvSpPr>
          <p:cNvPr id="431" name="Google Shape;431;p50"/>
          <p:cNvSpPr txBox="1"/>
          <p:nvPr/>
        </p:nvSpPr>
        <p:spPr>
          <a:xfrm>
            <a:off x="4284248" y="2949852"/>
            <a:ext cx="3075376" cy="36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BF311A"/>
                </a:solidFill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4. Communication Governance</a:t>
            </a:r>
            <a:endParaRPr b="1" dirty="0">
              <a:solidFill>
                <a:srgbClr val="BF311A"/>
              </a:solidFill>
              <a:latin typeface="Tenorite" panose="00000500000000000000" pitchFamily="2" charset="0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433" name="Google Shape;433;p50"/>
          <p:cNvCxnSpPr>
            <a:cxnSpLocks/>
            <a:stCxn id="431" idx="1"/>
          </p:cNvCxnSpPr>
          <p:nvPr/>
        </p:nvCxnSpPr>
        <p:spPr>
          <a:xfrm rot="10800000">
            <a:off x="4122324" y="2715511"/>
            <a:ext cx="161924" cy="416873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438" name="Google Shape;438;p50"/>
          <p:cNvSpPr/>
          <p:nvPr/>
        </p:nvSpPr>
        <p:spPr>
          <a:xfrm>
            <a:off x="1174940" y="2748757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0"/>
          <p:cNvSpPr/>
          <p:nvPr/>
        </p:nvSpPr>
        <p:spPr>
          <a:xfrm>
            <a:off x="2576136" y="2606101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0"/>
          <p:cNvSpPr/>
          <p:nvPr/>
        </p:nvSpPr>
        <p:spPr>
          <a:xfrm>
            <a:off x="3882794" y="3057259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9" name="Google Shape;439;p50"/>
          <p:cNvCxnSpPr>
            <a:cxnSpLocks/>
          </p:cNvCxnSpPr>
          <p:nvPr/>
        </p:nvCxnSpPr>
        <p:spPr>
          <a:xfrm flipV="1">
            <a:off x="706297" y="2708488"/>
            <a:ext cx="5559801" cy="1135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37" name="Google Shape;437;p50"/>
          <p:cNvSpPr/>
          <p:nvPr/>
        </p:nvSpPr>
        <p:spPr>
          <a:xfrm>
            <a:off x="6678657" y="3062867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0"/>
          <p:cNvSpPr/>
          <p:nvPr/>
        </p:nvSpPr>
        <p:spPr>
          <a:xfrm>
            <a:off x="5280388" y="2919966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2" name="Google Shape;442;p50"/>
          <p:cNvCxnSpPr>
            <a:cxnSpLocks/>
          </p:cNvCxnSpPr>
          <p:nvPr/>
        </p:nvCxnSpPr>
        <p:spPr>
          <a:xfrm rot="10800000">
            <a:off x="3816176" y="1568537"/>
            <a:ext cx="228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50"/>
          <p:cNvCxnSpPr>
            <a:cxnSpLocks/>
          </p:cNvCxnSpPr>
          <p:nvPr/>
        </p:nvCxnSpPr>
        <p:spPr>
          <a:xfrm rot="10800000">
            <a:off x="1401305" y="1575970"/>
            <a:ext cx="228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4" name="Google Shape;444;p50"/>
          <p:cNvCxnSpPr>
            <a:cxnSpLocks/>
          </p:cNvCxnSpPr>
          <p:nvPr/>
        </p:nvCxnSpPr>
        <p:spPr>
          <a:xfrm rot="10800000">
            <a:off x="1793037" y="2942433"/>
            <a:ext cx="228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50"/>
          <p:cNvCxnSpPr>
            <a:cxnSpLocks/>
          </p:cNvCxnSpPr>
          <p:nvPr/>
        </p:nvCxnSpPr>
        <p:spPr>
          <a:xfrm rot="10800000">
            <a:off x="4377349" y="2926899"/>
            <a:ext cx="228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7" name="Google Shape;447;p50"/>
          <p:cNvSpPr txBox="1">
            <a:spLocks noGrp="1"/>
          </p:cNvSpPr>
          <p:nvPr>
            <p:ph type="title" idx="2"/>
          </p:nvPr>
        </p:nvSpPr>
        <p:spPr>
          <a:xfrm>
            <a:off x="146725" y="4639004"/>
            <a:ext cx="511485" cy="288643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311A"/>
                </a:solidFill>
              </a:rPr>
              <a:t>01</a:t>
            </a:r>
            <a:endParaRPr dirty="0">
              <a:solidFill>
                <a:srgbClr val="BF311A"/>
              </a:solidFill>
            </a:endParaRP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2BD679C-364B-1BF1-6B77-477FBB4845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964" y="4669882"/>
            <a:ext cx="1702254" cy="3961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FFDC27-EBA4-1CC7-4FED-8A1A9D22535F}"/>
              </a:ext>
            </a:extLst>
          </p:cNvPr>
          <p:cNvSpPr/>
          <p:nvPr/>
        </p:nvSpPr>
        <p:spPr>
          <a:xfrm>
            <a:off x="74473" y="4489231"/>
            <a:ext cx="1640027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oogle Shape;2003;p88">
            <a:extLst>
              <a:ext uri="{FF2B5EF4-FFF2-40B4-BE49-F238E27FC236}">
                <a16:creationId xmlns:a16="http://schemas.microsoft.com/office/drawing/2014/main" id="{608235DA-8116-D016-0FD1-B198019790BA}"/>
              </a:ext>
            </a:extLst>
          </p:cNvPr>
          <p:cNvGrpSpPr/>
          <p:nvPr/>
        </p:nvGrpSpPr>
        <p:grpSpPr>
          <a:xfrm>
            <a:off x="6615851" y="2395446"/>
            <a:ext cx="698210" cy="613718"/>
            <a:chOff x="4768325" y="2163475"/>
            <a:chExt cx="59700" cy="46725"/>
          </a:xfrm>
          <a:solidFill>
            <a:srgbClr val="BF311A"/>
          </a:solidFill>
        </p:grpSpPr>
        <p:sp>
          <p:nvSpPr>
            <p:cNvPr id="21" name="Google Shape;2004;p88">
              <a:extLst>
                <a:ext uri="{FF2B5EF4-FFF2-40B4-BE49-F238E27FC236}">
                  <a16:creationId xmlns:a16="http://schemas.microsoft.com/office/drawing/2014/main" id="{73B3D2FE-2865-D580-C06E-23BE8EDFE93A}"/>
                </a:ext>
              </a:extLst>
            </p:cNvPr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BF31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05;p88">
              <a:extLst>
                <a:ext uri="{FF2B5EF4-FFF2-40B4-BE49-F238E27FC236}">
                  <a16:creationId xmlns:a16="http://schemas.microsoft.com/office/drawing/2014/main" id="{9B60C746-BC5C-70F4-AE48-3A582E7461DD}"/>
                </a:ext>
              </a:extLst>
            </p:cNvPr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BF31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426;p50">
            <a:extLst>
              <a:ext uri="{FF2B5EF4-FFF2-40B4-BE49-F238E27FC236}">
                <a16:creationId xmlns:a16="http://schemas.microsoft.com/office/drawing/2014/main" id="{DE25263B-525B-723A-F17E-81433FEA2B11}"/>
              </a:ext>
            </a:extLst>
          </p:cNvPr>
          <p:cNvSpPr txBox="1"/>
          <p:nvPr/>
        </p:nvSpPr>
        <p:spPr>
          <a:xfrm>
            <a:off x="7472556" y="2290403"/>
            <a:ext cx="1349367" cy="71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BF311A"/>
                </a:solidFill>
                <a:latin typeface="Tenorite" panose="00000500000000000000" pitchFamily="2" charset="0"/>
                <a:ea typeface="Josefin Sans"/>
                <a:cs typeface="Josefin Sans"/>
                <a:sym typeface="Josefin Sans"/>
              </a:rPr>
              <a:t>Final Publishing</a:t>
            </a:r>
            <a:endParaRPr sz="2000" b="1" dirty="0">
              <a:solidFill>
                <a:srgbClr val="BF311A"/>
              </a:solidFill>
              <a:latin typeface="Tenorite" panose="00000500000000000000" pitchFamily="2" charset="0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7" name="Google Shape;428;p50">
            <a:extLst>
              <a:ext uri="{FF2B5EF4-FFF2-40B4-BE49-F238E27FC236}">
                <a16:creationId xmlns:a16="http://schemas.microsoft.com/office/drawing/2014/main" id="{85040C64-F575-188E-C317-2ECA5BC78B7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71232" y="1861102"/>
            <a:ext cx="126708" cy="847386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/>
          <p:nvPr/>
        </p:nvSpPr>
        <p:spPr>
          <a:xfrm>
            <a:off x="3799490" y="1200705"/>
            <a:ext cx="4514785" cy="3174536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0000"/>
              </a:solidFill>
            </a:endParaRPr>
          </a:p>
        </p:txBody>
      </p:sp>
      <p:sp>
        <p:nvSpPr>
          <p:cNvPr id="385" name="Google Shape;385;p47"/>
          <p:cNvSpPr txBox="1">
            <a:spLocks noGrp="1"/>
          </p:cNvSpPr>
          <p:nvPr>
            <p:ph type="title" idx="2"/>
          </p:nvPr>
        </p:nvSpPr>
        <p:spPr>
          <a:xfrm>
            <a:off x="146725" y="4739557"/>
            <a:ext cx="1689000" cy="16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F311A"/>
                </a:solidFill>
              </a:rPr>
              <a:t>01</a:t>
            </a:r>
            <a:endParaRPr dirty="0">
              <a:solidFill>
                <a:srgbClr val="BF311A"/>
              </a:solidFill>
            </a:endParaRPr>
          </a:p>
        </p:txBody>
      </p:sp>
      <p:sp>
        <p:nvSpPr>
          <p:cNvPr id="386" name="Google Shape;386;p47"/>
          <p:cNvSpPr txBox="1">
            <a:spLocks noGrp="1"/>
          </p:cNvSpPr>
          <p:nvPr>
            <p:ph type="subTitle" idx="1"/>
          </p:nvPr>
        </p:nvSpPr>
        <p:spPr>
          <a:xfrm>
            <a:off x="1414267" y="1376960"/>
            <a:ext cx="5264700" cy="2822027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enorite" panose="00000500000000000000" pitchFamily="2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enorite" panose="00000500000000000000" pitchFamily="2" charset="0"/>
              </a:rPr>
              <a:t>Most communications will go through steps 1-3. </a:t>
            </a:r>
            <a:br>
              <a:rPr lang="en-US" dirty="0">
                <a:latin typeface="Tenorite" panose="00000500000000000000" pitchFamily="2" charset="0"/>
              </a:rPr>
            </a:br>
            <a:r>
              <a:rPr lang="en-US" dirty="0">
                <a:latin typeface="Tenorite" panose="00000500000000000000" pitchFamily="2" charset="0"/>
              </a:rPr>
              <a:t>Public facing &amp; sensitive documents may need to go through </a:t>
            </a:r>
            <a:br>
              <a:rPr lang="en-US" dirty="0">
                <a:latin typeface="Tenorite" panose="00000500000000000000" pitchFamily="2" charset="0"/>
              </a:rPr>
            </a:br>
            <a:r>
              <a:rPr lang="en-US" dirty="0">
                <a:latin typeface="Tenorite" panose="00000500000000000000" pitchFamily="2" charset="0"/>
              </a:rPr>
              <a:t>the Communication Governance team.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enorite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Tenorite" panose="00000500000000000000" pitchFamily="2" charset="0"/>
              </a:rPr>
              <a:t>What we need input on: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>
                <a:latin typeface="Tenorite" panose="00000500000000000000" pitchFamily="2" charset="0"/>
              </a:rPr>
              <a:t>Data sensitivity: What data are we allowed to release &amp; when? Who needs sign off?</a:t>
            </a:r>
          </a:p>
          <a:p>
            <a:pPr indent="-330200"/>
            <a:r>
              <a:rPr lang="en" dirty="0">
                <a:latin typeface="Tenorite" panose="00000500000000000000" pitchFamily="2" charset="0"/>
              </a:rPr>
              <a:t>Review Infographics: Pros &amp; Deltas (opportunities for change)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" dirty="0">
              <a:latin typeface="Tenorite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Tenorite" panose="00000500000000000000" pitchFamily="2" charset="0"/>
              </a:rPr>
              <a:t>Please know, </a:t>
            </a:r>
            <a:r>
              <a:rPr lang="en-US" b="1" dirty="0">
                <a:solidFill>
                  <a:srgbClr val="C00000"/>
                </a:solidFill>
                <a:latin typeface="Tenorite" panose="00000500000000000000" pitchFamily="2" charset="0"/>
              </a:rPr>
              <a:t>for future communications, you may receive an email with a survey or approval form for signoff </a:t>
            </a:r>
            <a:r>
              <a:rPr lang="en-US" dirty="0">
                <a:latin typeface="Tenorite" panose="00000500000000000000" pitchFamily="2" charset="0"/>
              </a:rPr>
              <a:t>on website, article or infographic communications.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Tenorite" panose="00000500000000000000" pitchFamily="2" charset="0"/>
            </a:endParaRPr>
          </a:p>
        </p:txBody>
      </p:sp>
      <p:sp>
        <p:nvSpPr>
          <p:cNvPr id="387" name="Google Shape;387;p47"/>
          <p:cNvSpPr txBox="1">
            <a:spLocks noGrp="1"/>
          </p:cNvSpPr>
          <p:nvPr>
            <p:ph type="title" idx="3"/>
          </p:nvPr>
        </p:nvSpPr>
        <p:spPr>
          <a:xfrm>
            <a:off x="713225" y="476525"/>
            <a:ext cx="69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enorite" panose="00000500000000000000" pitchFamily="2" charset="0"/>
              </a:rPr>
              <a:t>Communication Approval Process:</a:t>
            </a:r>
            <a:endParaRPr dirty="0">
              <a:latin typeface="Tenorite" panose="00000500000000000000" pitchFamily="2" charset="0"/>
            </a:endParaRP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2E2A28B-53CD-8F12-B42A-4ADE06F53F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964" y="4669882"/>
            <a:ext cx="1702254" cy="3961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A4594D-0D43-177B-D38C-90FDDCD494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473" y="4489231"/>
            <a:ext cx="1640027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ED9A-D8B9-664B-C8F4-C2E9DCED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330228-34EE-08B5-28C6-E6A06AB7DB3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68855D-5B87-E554-282D-3182AE6881E6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ack light from a ceiling&#10;&#10;Description automatically generated">
            <a:extLst>
              <a:ext uri="{FF2B5EF4-FFF2-40B4-BE49-F238E27FC236}">
                <a16:creationId xmlns:a16="http://schemas.microsoft.com/office/drawing/2014/main" id="{27C12E50-8E4A-D5F9-4F82-F2F52432C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88" y="-67268"/>
            <a:ext cx="9413748" cy="52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03CC4-4175-09CD-82EB-986F9333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F5D642-DAC7-5A8F-9B3E-252609236BD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8E091-BFE0-0E75-4EC0-3D559A731E7C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brochure&#10;&#10;Description automatically generated">
            <a:extLst>
              <a:ext uri="{FF2B5EF4-FFF2-40B4-BE49-F238E27FC236}">
                <a16:creationId xmlns:a16="http://schemas.microsoft.com/office/drawing/2014/main" id="{C7A94393-18FD-CADF-596D-AFD99FEA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" y="-34102"/>
            <a:ext cx="9212580" cy="52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97553"/>
      </p:ext>
    </p:extLst>
  </p:cSld>
  <p:clrMapOvr>
    <a:masterClrMapping/>
  </p:clrMapOvr>
</p:sld>
</file>

<file path=ppt/theme/theme1.xml><?xml version="1.0" encoding="utf-8"?>
<a:theme xmlns:a="http://schemas.openxmlformats.org/drawingml/2006/main" name="Macari Company Profil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D9D9D9"/>
      </a:lt2>
      <a:accent1>
        <a:srgbClr val="FD0000"/>
      </a:accent1>
      <a:accent2>
        <a:srgbClr val="F5F5F5"/>
      </a:accent2>
      <a:accent3>
        <a:srgbClr val="BBBBBB"/>
      </a:accent3>
      <a:accent4>
        <a:srgbClr val="000000"/>
      </a:accent4>
      <a:accent5>
        <a:srgbClr val="FD0000"/>
      </a:accent5>
      <a:accent6>
        <a:srgbClr val="FF8D8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47EA6BBE19324492AE2256C2093E10" ma:contentTypeVersion="7" ma:contentTypeDescription="Create a new document." ma:contentTypeScope="" ma:versionID="a233f5c42dc6ff2933c7c51741c08dff">
  <xsd:schema xmlns:xsd="http://www.w3.org/2001/XMLSchema" xmlns:xs="http://www.w3.org/2001/XMLSchema" xmlns:p="http://schemas.microsoft.com/office/2006/metadata/properties" xmlns:ns2="884aaed1-29ca-4bf8-86d7-9a7409fbfc13" targetNamespace="http://schemas.microsoft.com/office/2006/metadata/properties" ma:root="true" ma:fieldsID="17b6a5ef76b695153f191b5b34637bbe" ns2:_="">
    <xsd:import namespace="884aaed1-29ca-4bf8-86d7-9a7409fbfc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aaed1-29ca-4bf8-86d7-9a7409fbfc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CEBF31-F72D-434C-B3D5-644861E835A8}">
  <ds:schemaRefs>
    <ds:schemaRef ds:uri="http://purl.org/dc/terms/"/>
    <ds:schemaRef ds:uri="cefe4bff-7a91-435a-8e4c-bbf76d435545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32b9b95-65ee-44bb-88ec-8b8042dfaf34"/>
    <ds:schemaRef ds:uri="306655d9-392d-49ac-bce1-39442ef79b34"/>
    <ds:schemaRef ds:uri="884aaed1-29ca-4bf8-86d7-9a7409fbfc13"/>
  </ds:schemaRefs>
</ds:datastoreItem>
</file>

<file path=customXml/itemProps2.xml><?xml version="1.0" encoding="utf-8"?>
<ds:datastoreItem xmlns:ds="http://schemas.openxmlformats.org/officeDocument/2006/customXml" ds:itemID="{1E2AA387-3E85-4D85-925D-75CAF527F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8E7687-F8F4-4E65-AB7F-3AF070773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4aaed1-29ca-4bf8-86d7-9a7409fbfc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179</Words>
  <Application>Microsoft Office PowerPoint</Application>
  <PresentationFormat>On-screen Show (16:9)</PresentationFormat>
  <Paragraphs>32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Macari Company Profile by Slidesgo</vt:lpstr>
      <vt:lpstr>CFEED  Communications</vt:lpstr>
      <vt:lpstr>Agenda</vt:lpstr>
      <vt:lpstr>CFEED Communication Review</vt:lpstr>
      <vt:lpstr>01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CFEED PPTX Template and Slide Layouts</dc:title>
  <dc:creator>April Newcity</dc:creator>
  <cp:keywords>2023</cp:keywords>
  <cp:lastModifiedBy>Michael Holt</cp:lastModifiedBy>
  <cp:revision>44</cp:revision>
  <dcterms:modified xsi:type="dcterms:W3CDTF">2023-09-21T12:23:34Z</dcterms:modified>
  <cp:category>Communications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0x0101008647EA6BBE19324492AE2256C2093E10</vt:lpwstr>
  </property>
  <property fmtid="{D5CDD505-2E9C-101B-9397-08002B2CF9AE}" pid="3" name="MediaServiceImageTags">
    <vt:lpwstr/>
  </property>
</Properties>
</file>